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60" r:id="rId4"/>
  </p:sldMasterIdLst>
  <p:notesMasterIdLst>
    <p:notesMasterId r:id="rId28"/>
  </p:notesMasterIdLst>
  <p:sldIdLst>
    <p:sldId id="256" r:id="rId5"/>
    <p:sldId id="282" r:id="rId6"/>
    <p:sldId id="263" r:id="rId7"/>
    <p:sldId id="258" r:id="rId8"/>
    <p:sldId id="260" r:id="rId9"/>
    <p:sldId id="259" r:id="rId10"/>
    <p:sldId id="266" r:id="rId11"/>
    <p:sldId id="264" r:id="rId12"/>
    <p:sldId id="267" r:id="rId13"/>
    <p:sldId id="269" r:id="rId14"/>
    <p:sldId id="268" r:id="rId15"/>
    <p:sldId id="270" r:id="rId16"/>
    <p:sldId id="271" r:id="rId17"/>
    <p:sldId id="272" r:id="rId18"/>
    <p:sldId id="262" r:id="rId19"/>
    <p:sldId id="276" r:id="rId20"/>
    <p:sldId id="278" r:id="rId21"/>
    <p:sldId id="277" r:id="rId22"/>
    <p:sldId id="279" r:id="rId23"/>
    <p:sldId id="280" r:id="rId24"/>
    <p:sldId id="281" r:id="rId25"/>
    <p:sldId id="261" r:id="rId26"/>
    <p:sldId id="27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61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399" autoAdjust="0"/>
  </p:normalViewPr>
  <p:slideViewPr>
    <p:cSldViewPr snapToGrid="0">
      <p:cViewPr varScale="1">
        <p:scale>
          <a:sx n="86" d="100"/>
          <a:sy n="86" d="100"/>
        </p:scale>
        <p:origin x="155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diagrams/_rels/data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4.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C3617AE0-7CBA-49AD-95BB-3A4B211F7770}" type="doc">
      <dgm:prSet loTypeId="urn:microsoft.com/office/officeart/2017/3/layout/DropPinTimeline" loCatId="process" qsTypeId="urn:microsoft.com/office/officeart/2005/8/quickstyle/simple2" qsCatId="simple" csTypeId="urn:microsoft.com/office/officeart/2005/8/colors/colorful1" csCatId="colorful" phldr="1"/>
      <dgm:spPr/>
      <dgm:t>
        <a:bodyPr/>
        <a:lstStyle/>
        <a:p>
          <a:endParaRPr lang="en-US"/>
        </a:p>
      </dgm:t>
    </dgm:pt>
    <dgm:pt modelId="{99CB8E96-7AA3-4F3E-B894-919540937E03}">
      <dgm:prSet custT="1"/>
      <dgm:spPr/>
      <dgm:t>
        <a:bodyPr/>
        <a:lstStyle/>
        <a:p>
          <a:pPr>
            <a:defRPr b="1"/>
          </a:pPr>
          <a:r>
            <a:rPr lang="en-US" sz="2000" dirty="0"/>
            <a:t>1862</a:t>
          </a:r>
        </a:p>
      </dgm:t>
    </dgm:pt>
    <dgm:pt modelId="{4B21DA41-F718-4816-B9BA-11792B775F74}" type="parTrans" cxnId="{8C574E93-35BC-4D16-8EB1-FA2F377924C9}">
      <dgm:prSet/>
      <dgm:spPr/>
      <dgm:t>
        <a:bodyPr/>
        <a:lstStyle/>
        <a:p>
          <a:endParaRPr lang="en-US" sz="2400"/>
        </a:p>
      </dgm:t>
    </dgm:pt>
    <dgm:pt modelId="{F4CE1C3B-857F-4408-A845-26019E74B292}" type="sibTrans" cxnId="{8C574E93-35BC-4D16-8EB1-FA2F377924C9}">
      <dgm:prSet/>
      <dgm:spPr/>
      <dgm:t>
        <a:bodyPr/>
        <a:lstStyle/>
        <a:p>
          <a:endParaRPr lang="en-US" sz="2400"/>
        </a:p>
      </dgm:t>
    </dgm:pt>
    <dgm:pt modelId="{D979D906-D3A5-4A51-94DB-B5467E267ECC}">
      <dgm:prSet custT="1"/>
      <dgm:spPr/>
      <dgm:t>
        <a:bodyPr/>
        <a:lstStyle/>
        <a:p>
          <a:r>
            <a:rPr lang="en-US" sz="1600" dirty="0"/>
            <a:t>President Lincoln launches USDA</a:t>
          </a:r>
        </a:p>
      </dgm:t>
    </dgm:pt>
    <dgm:pt modelId="{4E360308-D676-4E76-B651-D114EEBF390B}" type="parTrans" cxnId="{3B12690C-143F-433D-984E-74D4D286D531}">
      <dgm:prSet/>
      <dgm:spPr/>
      <dgm:t>
        <a:bodyPr/>
        <a:lstStyle/>
        <a:p>
          <a:endParaRPr lang="en-US" sz="2400"/>
        </a:p>
      </dgm:t>
    </dgm:pt>
    <dgm:pt modelId="{D86192AC-8160-4A9B-8DBC-03181F253F32}" type="sibTrans" cxnId="{3B12690C-143F-433D-984E-74D4D286D531}">
      <dgm:prSet/>
      <dgm:spPr/>
      <dgm:t>
        <a:bodyPr/>
        <a:lstStyle/>
        <a:p>
          <a:endParaRPr lang="en-US" sz="2400"/>
        </a:p>
      </dgm:t>
    </dgm:pt>
    <dgm:pt modelId="{E9EFD0A6-D042-494C-B6A1-8DFB60C06BE5}">
      <dgm:prSet custT="1"/>
      <dgm:spPr/>
      <dgm:t>
        <a:bodyPr/>
        <a:lstStyle/>
        <a:p>
          <a:pPr>
            <a:defRPr b="1"/>
          </a:pPr>
          <a:r>
            <a:rPr lang="en-US" sz="2000" dirty="0"/>
            <a:t>1906</a:t>
          </a:r>
        </a:p>
      </dgm:t>
    </dgm:pt>
    <dgm:pt modelId="{0738D9D6-A593-4C0F-82DF-C0B7A46DE97F}" type="parTrans" cxnId="{B926A4E8-1122-4827-8DD6-541128F3D67E}">
      <dgm:prSet/>
      <dgm:spPr/>
      <dgm:t>
        <a:bodyPr/>
        <a:lstStyle/>
        <a:p>
          <a:endParaRPr lang="en-US" sz="2400"/>
        </a:p>
      </dgm:t>
    </dgm:pt>
    <dgm:pt modelId="{9761A63A-D03A-42DE-A036-2C4C1F092C98}" type="sibTrans" cxnId="{B926A4E8-1122-4827-8DD6-541128F3D67E}">
      <dgm:prSet/>
      <dgm:spPr/>
      <dgm:t>
        <a:bodyPr/>
        <a:lstStyle/>
        <a:p>
          <a:endParaRPr lang="en-US" sz="2400"/>
        </a:p>
      </dgm:t>
    </dgm:pt>
    <dgm:pt modelId="{5757A03A-B37B-4EA7-A5A7-C838DA00FC93}">
      <dgm:prSet custT="1"/>
      <dgm:spPr/>
      <dgm:t>
        <a:bodyPr/>
        <a:lstStyle/>
        <a:p>
          <a:r>
            <a:rPr lang="en-US" sz="1600" dirty="0"/>
            <a:t>Pure Food and Drugs Act</a:t>
          </a:r>
        </a:p>
      </dgm:t>
    </dgm:pt>
    <dgm:pt modelId="{6FEEDD5B-BBA3-4C29-9D99-D23490602BF1}" type="parTrans" cxnId="{31B4FDD0-396E-4F27-A8A8-E74518E3B5EE}">
      <dgm:prSet/>
      <dgm:spPr/>
      <dgm:t>
        <a:bodyPr/>
        <a:lstStyle/>
        <a:p>
          <a:endParaRPr lang="en-US" sz="2400"/>
        </a:p>
      </dgm:t>
    </dgm:pt>
    <dgm:pt modelId="{39955587-0EFB-4BBA-8CCC-8E9BE25A9169}" type="sibTrans" cxnId="{31B4FDD0-396E-4F27-A8A8-E74518E3B5EE}">
      <dgm:prSet/>
      <dgm:spPr/>
      <dgm:t>
        <a:bodyPr/>
        <a:lstStyle/>
        <a:p>
          <a:endParaRPr lang="en-US" sz="2400"/>
        </a:p>
      </dgm:t>
    </dgm:pt>
    <dgm:pt modelId="{0AABAA80-4326-46FB-94DA-1C29C8F0B9F7}">
      <dgm:prSet custT="1"/>
      <dgm:spPr/>
      <dgm:t>
        <a:bodyPr/>
        <a:lstStyle/>
        <a:p>
          <a:pPr>
            <a:defRPr b="1"/>
          </a:pPr>
          <a:r>
            <a:rPr lang="en-US" sz="2000" dirty="0"/>
            <a:t>1913</a:t>
          </a:r>
        </a:p>
      </dgm:t>
    </dgm:pt>
    <dgm:pt modelId="{D7A6672A-5418-4C99-B54F-94310D616EF4}" type="parTrans" cxnId="{562E5631-0403-42C0-BB65-E42129413EA0}">
      <dgm:prSet/>
      <dgm:spPr/>
      <dgm:t>
        <a:bodyPr/>
        <a:lstStyle/>
        <a:p>
          <a:endParaRPr lang="en-US" sz="2400"/>
        </a:p>
      </dgm:t>
    </dgm:pt>
    <dgm:pt modelId="{0FBF1AF6-4D78-4D35-A4CD-008B73F3E3E7}" type="sibTrans" cxnId="{562E5631-0403-42C0-BB65-E42129413EA0}">
      <dgm:prSet/>
      <dgm:spPr/>
      <dgm:t>
        <a:bodyPr/>
        <a:lstStyle/>
        <a:p>
          <a:endParaRPr lang="en-US" sz="2400"/>
        </a:p>
      </dgm:t>
    </dgm:pt>
    <dgm:pt modelId="{64A71FFD-14A4-419D-95F2-4913FA8D0C01}">
      <dgm:prSet custT="1"/>
      <dgm:spPr/>
      <dgm:t>
        <a:bodyPr/>
        <a:lstStyle/>
        <a:p>
          <a:r>
            <a:rPr lang="en-US" sz="1600" dirty="0"/>
            <a:t>Gould Amendment to Pure Food and Drugs Act</a:t>
          </a:r>
        </a:p>
      </dgm:t>
    </dgm:pt>
    <dgm:pt modelId="{66B4EC8E-4CC3-4EF2-A90C-47BD292A5FDE}" type="parTrans" cxnId="{1F2ECABC-989A-447E-9002-AF31933CE075}">
      <dgm:prSet/>
      <dgm:spPr/>
      <dgm:t>
        <a:bodyPr/>
        <a:lstStyle/>
        <a:p>
          <a:endParaRPr lang="en-US" sz="2400"/>
        </a:p>
      </dgm:t>
    </dgm:pt>
    <dgm:pt modelId="{026EDD65-8BCA-460C-A6A3-0AB312E4E414}" type="sibTrans" cxnId="{1F2ECABC-989A-447E-9002-AF31933CE075}">
      <dgm:prSet/>
      <dgm:spPr/>
      <dgm:t>
        <a:bodyPr/>
        <a:lstStyle/>
        <a:p>
          <a:endParaRPr lang="en-US" sz="2400"/>
        </a:p>
      </dgm:t>
    </dgm:pt>
    <dgm:pt modelId="{5D37FD28-186B-4D22-AA41-5B42238F1733}">
      <dgm:prSet custT="1"/>
      <dgm:spPr/>
      <dgm:t>
        <a:bodyPr/>
        <a:lstStyle/>
        <a:p>
          <a:pPr>
            <a:defRPr b="1"/>
          </a:pPr>
          <a:r>
            <a:rPr lang="en-US" sz="2000" dirty="0"/>
            <a:t>1938</a:t>
          </a:r>
        </a:p>
      </dgm:t>
    </dgm:pt>
    <dgm:pt modelId="{5561B822-E1B5-4924-885E-1A38F3C5AB7F}" type="parTrans" cxnId="{9EA8F1F4-0625-408F-AD02-D3B5A2149737}">
      <dgm:prSet/>
      <dgm:spPr/>
      <dgm:t>
        <a:bodyPr/>
        <a:lstStyle/>
        <a:p>
          <a:endParaRPr lang="en-US" sz="2400"/>
        </a:p>
      </dgm:t>
    </dgm:pt>
    <dgm:pt modelId="{51AADA26-AFCC-46A1-BF07-591E04755A85}" type="sibTrans" cxnId="{9EA8F1F4-0625-408F-AD02-D3B5A2149737}">
      <dgm:prSet/>
      <dgm:spPr/>
      <dgm:t>
        <a:bodyPr/>
        <a:lstStyle/>
        <a:p>
          <a:endParaRPr lang="en-US" sz="2400"/>
        </a:p>
      </dgm:t>
    </dgm:pt>
    <dgm:pt modelId="{6B7DDC0E-4C68-482A-ADC1-A06FADAD8FA2}">
      <dgm:prSet custT="1"/>
      <dgm:spPr/>
      <dgm:t>
        <a:bodyPr/>
        <a:lstStyle/>
        <a:p>
          <a:r>
            <a:rPr lang="en-US" sz="1600" dirty="0"/>
            <a:t>Food, Drug &amp; Cosmetic Act (FD&amp;C)</a:t>
          </a:r>
        </a:p>
      </dgm:t>
    </dgm:pt>
    <dgm:pt modelId="{D663C85B-0499-4742-AE1E-78ED1D7B2C60}" type="parTrans" cxnId="{53E7BC6A-BA51-499F-8614-3BE873E22986}">
      <dgm:prSet/>
      <dgm:spPr/>
      <dgm:t>
        <a:bodyPr/>
        <a:lstStyle/>
        <a:p>
          <a:endParaRPr lang="en-US" sz="2400"/>
        </a:p>
      </dgm:t>
    </dgm:pt>
    <dgm:pt modelId="{61B13925-80A8-441A-AF4E-515A6700A6BC}" type="sibTrans" cxnId="{53E7BC6A-BA51-499F-8614-3BE873E22986}">
      <dgm:prSet/>
      <dgm:spPr/>
      <dgm:t>
        <a:bodyPr/>
        <a:lstStyle/>
        <a:p>
          <a:endParaRPr lang="en-US" sz="2400"/>
        </a:p>
      </dgm:t>
    </dgm:pt>
    <dgm:pt modelId="{3A87B70A-6B2F-4F81-BED8-A391E662B91C}">
      <dgm:prSet custT="1"/>
      <dgm:spPr/>
      <dgm:t>
        <a:bodyPr/>
        <a:lstStyle/>
        <a:p>
          <a:pPr>
            <a:defRPr b="1"/>
          </a:pPr>
          <a:r>
            <a:rPr lang="en-US" sz="2000" dirty="0"/>
            <a:t>1960</a:t>
          </a:r>
        </a:p>
      </dgm:t>
    </dgm:pt>
    <dgm:pt modelId="{07A552BC-0C7F-4D91-AD0B-E5EB3340EC50}" type="parTrans" cxnId="{27639ACE-4FA6-4936-85FC-D8654AB317D2}">
      <dgm:prSet/>
      <dgm:spPr/>
      <dgm:t>
        <a:bodyPr/>
        <a:lstStyle/>
        <a:p>
          <a:endParaRPr lang="en-US" sz="2400"/>
        </a:p>
      </dgm:t>
    </dgm:pt>
    <dgm:pt modelId="{5E7FC92D-E34F-4F6A-94D5-DA8DF21194CD}" type="sibTrans" cxnId="{27639ACE-4FA6-4936-85FC-D8654AB317D2}">
      <dgm:prSet/>
      <dgm:spPr/>
      <dgm:t>
        <a:bodyPr/>
        <a:lstStyle/>
        <a:p>
          <a:endParaRPr lang="en-US" sz="2400"/>
        </a:p>
      </dgm:t>
    </dgm:pt>
    <dgm:pt modelId="{CD2A25EA-34F2-43E4-96ED-E933A590ACD5}">
      <dgm:prSet custT="1"/>
      <dgm:spPr/>
      <dgm:t>
        <a:bodyPr/>
        <a:lstStyle/>
        <a:p>
          <a:r>
            <a:rPr lang="en-US" sz="1600" dirty="0"/>
            <a:t>Food/Color Additives Amendment</a:t>
          </a:r>
        </a:p>
      </dgm:t>
    </dgm:pt>
    <dgm:pt modelId="{7CFA3E7E-CD5D-49F8-BE2C-527A3F73C277}" type="parTrans" cxnId="{314C8DD6-FDDF-4DED-BD51-66F006E1B919}">
      <dgm:prSet/>
      <dgm:spPr/>
      <dgm:t>
        <a:bodyPr/>
        <a:lstStyle/>
        <a:p>
          <a:endParaRPr lang="en-US" sz="2400"/>
        </a:p>
      </dgm:t>
    </dgm:pt>
    <dgm:pt modelId="{42F2B8EC-3341-435E-B299-72499DC2B0AD}" type="sibTrans" cxnId="{314C8DD6-FDDF-4DED-BD51-66F006E1B919}">
      <dgm:prSet/>
      <dgm:spPr/>
      <dgm:t>
        <a:bodyPr/>
        <a:lstStyle/>
        <a:p>
          <a:endParaRPr lang="en-US" sz="2400"/>
        </a:p>
      </dgm:t>
    </dgm:pt>
    <dgm:pt modelId="{E96F6F7B-8DC1-45D8-A5ED-6F2C61AB3AAE}">
      <dgm:prSet custT="1"/>
      <dgm:spPr/>
      <dgm:t>
        <a:bodyPr/>
        <a:lstStyle/>
        <a:p>
          <a:pPr>
            <a:defRPr b="1"/>
          </a:pPr>
          <a:r>
            <a:rPr lang="en-US" sz="2000" dirty="0"/>
            <a:t>1966</a:t>
          </a:r>
        </a:p>
      </dgm:t>
    </dgm:pt>
    <dgm:pt modelId="{F566D1A0-4E39-4C8B-B2A5-2C3DCBAD1CFB}" type="parTrans" cxnId="{3B7C45EF-7362-43E3-92D4-405152FB75ED}">
      <dgm:prSet/>
      <dgm:spPr/>
      <dgm:t>
        <a:bodyPr/>
        <a:lstStyle/>
        <a:p>
          <a:endParaRPr lang="en-US" sz="2400"/>
        </a:p>
      </dgm:t>
    </dgm:pt>
    <dgm:pt modelId="{1F562E7B-2B0F-4960-B415-517F3D262DA8}" type="sibTrans" cxnId="{3B7C45EF-7362-43E3-92D4-405152FB75ED}">
      <dgm:prSet/>
      <dgm:spPr/>
      <dgm:t>
        <a:bodyPr/>
        <a:lstStyle/>
        <a:p>
          <a:endParaRPr lang="en-US" sz="2400"/>
        </a:p>
      </dgm:t>
    </dgm:pt>
    <dgm:pt modelId="{E86DC2A7-B7E0-425C-92A9-3A0EDD31EA30}">
      <dgm:prSet custT="1"/>
      <dgm:spPr/>
      <dgm:t>
        <a:bodyPr/>
        <a:lstStyle/>
        <a:p>
          <a:r>
            <a:rPr lang="en-US" sz="1600" dirty="0"/>
            <a:t>Fair Packaging and Labeling Act</a:t>
          </a:r>
        </a:p>
      </dgm:t>
    </dgm:pt>
    <dgm:pt modelId="{7DA37214-5C98-4209-98C5-BB9E994AE796}" type="parTrans" cxnId="{FBA14822-BA70-446B-B922-40FADAD42655}">
      <dgm:prSet/>
      <dgm:spPr/>
      <dgm:t>
        <a:bodyPr/>
        <a:lstStyle/>
        <a:p>
          <a:endParaRPr lang="en-US" sz="2400"/>
        </a:p>
      </dgm:t>
    </dgm:pt>
    <dgm:pt modelId="{0BC1AD16-0F26-4B70-943C-6AF99EF2587C}" type="sibTrans" cxnId="{FBA14822-BA70-446B-B922-40FADAD42655}">
      <dgm:prSet/>
      <dgm:spPr/>
      <dgm:t>
        <a:bodyPr/>
        <a:lstStyle/>
        <a:p>
          <a:endParaRPr lang="en-US" sz="2400"/>
        </a:p>
      </dgm:t>
    </dgm:pt>
    <dgm:pt modelId="{30656207-8418-46B0-8F74-D6278B3742B2}">
      <dgm:prSet custT="1"/>
      <dgm:spPr/>
      <dgm:t>
        <a:bodyPr/>
        <a:lstStyle/>
        <a:p>
          <a:pPr>
            <a:defRPr b="1"/>
          </a:pPr>
          <a:r>
            <a:rPr lang="en-US" sz="2000" dirty="0"/>
            <a:t>1990</a:t>
          </a:r>
        </a:p>
      </dgm:t>
    </dgm:pt>
    <dgm:pt modelId="{52237835-BDE2-41F5-AC32-A9CA84F85EC6}" type="parTrans" cxnId="{37494FA8-1B6D-4CD6-A1D3-65A2D9ED9F4C}">
      <dgm:prSet/>
      <dgm:spPr/>
      <dgm:t>
        <a:bodyPr/>
        <a:lstStyle/>
        <a:p>
          <a:endParaRPr lang="en-US" sz="2400"/>
        </a:p>
      </dgm:t>
    </dgm:pt>
    <dgm:pt modelId="{5FF04EA1-76D8-4732-BEEC-842BE03C3E97}" type="sibTrans" cxnId="{37494FA8-1B6D-4CD6-A1D3-65A2D9ED9F4C}">
      <dgm:prSet/>
      <dgm:spPr/>
      <dgm:t>
        <a:bodyPr/>
        <a:lstStyle/>
        <a:p>
          <a:endParaRPr lang="en-US" sz="2400"/>
        </a:p>
      </dgm:t>
    </dgm:pt>
    <dgm:pt modelId="{EAE83AD3-12C9-497C-AF3F-614D77366850}">
      <dgm:prSet custT="1"/>
      <dgm:spPr/>
      <dgm:t>
        <a:bodyPr/>
        <a:lstStyle/>
        <a:p>
          <a:pPr>
            <a:defRPr b="1"/>
          </a:pPr>
          <a:r>
            <a:rPr lang="en-US" sz="2000" dirty="0"/>
            <a:t>1993</a:t>
          </a:r>
        </a:p>
      </dgm:t>
    </dgm:pt>
    <dgm:pt modelId="{0CF9A95E-B2A0-47A0-8A52-17267C68CC69}" type="parTrans" cxnId="{B13F2891-BC19-44B2-BDB6-62DE4F22DD80}">
      <dgm:prSet/>
      <dgm:spPr/>
      <dgm:t>
        <a:bodyPr/>
        <a:lstStyle/>
        <a:p>
          <a:endParaRPr lang="en-US" sz="2400"/>
        </a:p>
      </dgm:t>
    </dgm:pt>
    <dgm:pt modelId="{3F31DDBD-97DD-4A87-BF63-FABE47EC8636}" type="sibTrans" cxnId="{B13F2891-BC19-44B2-BDB6-62DE4F22DD80}">
      <dgm:prSet/>
      <dgm:spPr/>
      <dgm:t>
        <a:bodyPr/>
        <a:lstStyle/>
        <a:p>
          <a:endParaRPr lang="en-US" sz="2400"/>
        </a:p>
      </dgm:t>
    </dgm:pt>
    <dgm:pt modelId="{89935A99-C78E-4AB2-9CC5-C38390AE0328}">
      <dgm:prSet custT="1"/>
      <dgm:spPr/>
      <dgm:t>
        <a:bodyPr/>
        <a:lstStyle/>
        <a:p>
          <a:pPr>
            <a:defRPr b="1"/>
          </a:pPr>
          <a:r>
            <a:rPr lang="en-US" sz="2000" dirty="0"/>
            <a:t>1994</a:t>
          </a:r>
        </a:p>
      </dgm:t>
    </dgm:pt>
    <dgm:pt modelId="{F4A5E9D0-F777-4AA4-9F1F-B2A6A745BEC4}" type="parTrans" cxnId="{DC6BBECB-037C-4C97-A96B-4B100593413D}">
      <dgm:prSet/>
      <dgm:spPr/>
      <dgm:t>
        <a:bodyPr/>
        <a:lstStyle/>
        <a:p>
          <a:endParaRPr lang="en-US" sz="2400"/>
        </a:p>
      </dgm:t>
    </dgm:pt>
    <dgm:pt modelId="{A197B47D-9E40-4E7C-8167-637AA6A5C686}" type="sibTrans" cxnId="{DC6BBECB-037C-4C97-A96B-4B100593413D}">
      <dgm:prSet/>
      <dgm:spPr/>
      <dgm:t>
        <a:bodyPr/>
        <a:lstStyle/>
        <a:p>
          <a:endParaRPr lang="en-US" sz="2400"/>
        </a:p>
      </dgm:t>
    </dgm:pt>
    <dgm:pt modelId="{C6BCCFFA-894D-4617-A7EF-86A7CE516D32}">
      <dgm:prSet custT="1"/>
      <dgm:spPr/>
      <dgm:t>
        <a:bodyPr/>
        <a:lstStyle/>
        <a:p>
          <a:pPr>
            <a:defRPr b="1"/>
          </a:pPr>
          <a:r>
            <a:rPr lang="en-US" sz="2000" dirty="0"/>
            <a:t>2003</a:t>
          </a:r>
        </a:p>
      </dgm:t>
    </dgm:pt>
    <dgm:pt modelId="{7043EB27-91A9-4A77-98AD-B456E191B1E4}" type="parTrans" cxnId="{D3C940B5-9DA8-4A7D-8FCC-83ACBC9A3469}">
      <dgm:prSet/>
      <dgm:spPr/>
      <dgm:t>
        <a:bodyPr/>
        <a:lstStyle/>
        <a:p>
          <a:endParaRPr lang="en-US" sz="2400"/>
        </a:p>
      </dgm:t>
    </dgm:pt>
    <dgm:pt modelId="{DBE5BCD9-C7EE-4393-AF17-B42B6562D7DF}" type="sibTrans" cxnId="{D3C940B5-9DA8-4A7D-8FCC-83ACBC9A3469}">
      <dgm:prSet/>
      <dgm:spPr/>
      <dgm:t>
        <a:bodyPr/>
        <a:lstStyle/>
        <a:p>
          <a:endParaRPr lang="en-US" sz="2400"/>
        </a:p>
      </dgm:t>
    </dgm:pt>
    <dgm:pt modelId="{D77AD9A4-0995-4394-9BB2-9505075C8C54}">
      <dgm:prSet custT="1"/>
      <dgm:spPr/>
      <dgm:t>
        <a:bodyPr/>
        <a:lstStyle/>
        <a:p>
          <a:pPr>
            <a:defRPr b="1"/>
          </a:pPr>
          <a:r>
            <a:rPr lang="en-US" sz="2000" dirty="0"/>
            <a:t>2004</a:t>
          </a:r>
        </a:p>
      </dgm:t>
    </dgm:pt>
    <dgm:pt modelId="{06686E29-3704-4AD7-ADE0-F6948D27C7F9}" type="parTrans" cxnId="{A8A1BB53-7BBD-42B7-95FF-D3F682127B11}">
      <dgm:prSet/>
      <dgm:spPr/>
      <dgm:t>
        <a:bodyPr/>
        <a:lstStyle/>
        <a:p>
          <a:endParaRPr lang="en-US" sz="2400"/>
        </a:p>
      </dgm:t>
    </dgm:pt>
    <dgm:pt modelId="{26DD8EDF-DA9E-428A-9A53-CD39F390AB29}" type="sibTrans" cxnId="{A8A1BB53-7BBD-42B7-95FF-D3F682127B11}">
      <dgm:prSet/>
      <dgm:spPr/>
      <dgm:t>
        <a:bodyPr/>
        <a:lstStyle/>
        <a:p>
          <a:endParaRPr lang="en-US" sz="2400"/>
        </a:p>
      </dgm:t>
    </dgm:pt>
    <dgm:pt modelId="{138E8C67-5A89-4D97-AC2B-3E430080B707}">
      <dgm:prSet custT="1"/>
      <dgm:spPr/>
      <dgm:t>
        <a:bodyPr/>
        <a:lstStyle/>
        <a:p>
          <a:r>
            <a:rPr lang="en-US" sz="1600" b="1" dirty="0"/>
            <a:t>Nutrition Labeling and Education Act (NLEA)</a:t>
          </a:r>
        </a:p>
      </dgm:t>
    </dgm:pt>
    <dgm:pt modelId="{33252F0F-7EF0-4E35-9C24-FD938CFC6A3E}" type="parTrans" cxnId="{83C1B5B4-F4A0-4865-9E43-5E1BF4B719D1}">
      <dgm:prSet/>
      <dgm:spPr/>
      <dgm:t>
        <a:bodyPr/>
        <a:lstStyle/>
        <a:p>
          <a:endParaRPr lang="en-US" sz="2400"/>
        </a:p>
      </dgm:t>
    </dgm:pt>
    <dgm:pt modelId="{ED8BD2F7-1341-4B1B-BE78-BDC5AA54EE54}" type="sibTrans" cxnId="{83C1B5B4-F4A0-4865-9E43-5E1BF4B719D1}">
      <dgm:prSet/>
      <dgm:spPr/>
      <dgm:t>
        <a:bodyPr/>
        <a:lstStyle/>
        <a:p>
          <a:endParaRPr lang="en-US" sz="2400"/>
        </a:p>
      </dgm:t>
    </dgm:pt>
    <dgm:pt modelId="{AD4BC21E-2213-4482-BEDF-4A0C514CA1AA}">
      <dgm:prSet custT="1"/>
      <dgm:spPr/>
      <dgm:t>
        <a:bodyPr/>
        <a:lstStyle/>
        <a:p>
          <a:r>
            <a:rPr lang="en-US" sz="1600" dirty="0"/>
            <a:t>Nutrition Facts Panel required under NLEA</a:t>
          </a:r>
        </a:p>
      </dgm:t>
    </dgm:pt>
    <dgm:pt modelId="{E7E04A6B-FDBC-46BC-80AA-CDF3BF515067}" type="parTrans" cxnId="{E69491E3-7699-48AC-A91D-9B42716DE792}">
      <dgm:prSet/>
      <dgm:spPr/>
      <dgm:t>
        <a:bodyPr/>
        <a:lstStyle/>
        <a:p>
          <a:endParaRPr lang="en-US" sz="2400"/>
        </a:p>
      </dgm:t>
    </dgm:pt>
    <dgm:pt modelId="{E0785E2C-4A5F-4D87-98E4-184345731986}" type="sibTrans" cxnId="{E69491E3-7699-48AC-A91D-9B42716DE792}">
      <dgm:prSet/>
      <dgm:spPr/>
      <dgm:t>
        <a:bodyPr/>
        <a:lstStyle/>
        <a:p>
          <a:endParaRPr lang="en-US" sz="2400"/>
        </a:p>
      </dgm:t>
    </dgm:pt>
    <dgm:pt modelId="{30865BCB-5A30-4939-9ECB-A2205C60660D}">
      <dgm:prSet custT="1"/>
      <dgm:spPr/>
      <dgm:t>
        <a:bodyPr/>
        <a:lstStyle/>
        <a:p>
          <a:r>
            <a:rPr lang="en-US" sz="1600" dirty="0"/>
            <a:t>Dietary Supplement Health &amp; Education Act (DSHEA)</a:t>
          </a:r>
        </a:p>
      </dgm:t>
    </dgm:pt>
    <dgm:pt modelId="{AD3AC560-38BD-43CA-9572-46E7B8239A3F}" type="parTrans" cxnId="{EDE6BDEE-AD50-4E2A-BDCB-6EE466D23BD7}">
      <dgm:prSet/>
      <dgm:spPr/>
      <dgm:t>
        <a:bodyPr/>
        <a:lstStyle/>
        <a:p>
          <a:endParaRPr lang="en-US" sz="2400"/>
        </a:p>
      </dgm:t>
    </dgm:pt>
    <dgm:pt modelId="{7660E443-85AF-467F-8B37-B7FE56B2033D}" type="sibTrans" cxnId="{EDE6BDEE-AD50-4E2A-BDCB-6EE466D23BD7}">
      <dgm:prSet/>
      <dgm:spPr/>
      <dgm:t>
        <a:bodyPr/>
        <a:lstStyle/>
        <a:p>
          <a:endParaRPr lang="en-US" sz="2400"/>
        </a:p>
      </dgm:t>
    </dgm:pt>
    <dgm:pt modelId="{5232E068-D829-40E3-B8F0-667B4935B7D5}">
      <dgm:prSet custT="1"/>
      <dgm:spPr/>
      <dgm:t>
        <a:bodyPr/>
        <a:lstStyle/>
        <a:p>
          <a:r>
            <a:rPr lang="en-US" sz="1600" dirty="0"/>
            <a:t>Labels must include trans fat</a:t>
          </a:r>
        </a:p>
      </dgm:t>
    </dgm:pt>
    <dgm:pt modelId="{DAD83C6C-899B-4B14-8D2C-B8A2BDB2A485}" type="parTrans" cxnId="{0C3DD55B-947D-4731-AABE-06D402A081D4}">
      <dgm:prSet/>
      <dgm:spPr/>
      <dgm:t>
        <a:bodyPr/>
        <a:lstStyle/>
        <a:p>
          <a:endParaRPr lang="en-US" sz="2400"/>
        </a:p>
      </dgm:t>
    </dgm:pt>
    <dgm:pt modelId="{8DF89D3C-1F4F-433D-8CD1-B7A6992C231B}" type="sibTrans" cxnId="{0C3DD55B-947D-4731-AABE-06D402A081D4}">
      <dgm:prSet/>
      <dgm:spPr/>
      <dgm:t>
        <a:bodyPr/>
        <a:lstStyle/>
        <a:p>
          <a:endParaRPr lang="en-US" sz="2400"/>
        </a:p>
      </dgm:t>
    </dgm:pt>
    <dgm:pt modelId="{E5DC0CBF-B3E0-4FEA-945F-D9CDD8AEA3C1}">
      <dgm:prSet custT="1"/>
      <dgm:spPr/>
      <dgm:t>
        <a:bodyPr/>
        <a:lstStyle/>
        <a:p>
          <a:r>
            <a:rPr lang="en-US" sz="1600" dirty="0"/>
            <a:t>Food Allergen Labeling and Consumer Protection Act</a:t>
          </a:r>
        </a:p>
      </dgm:t>
    </dgm:pt>
    <dgm:pt modelId="{83CE3D8F-C745-44FF-86E5-85DAC9AAF13E}" type="parTrans" cxnId="{97F80473-CE66-4125-955C-B3CFC93B63F2}">
      <dgm:prSet/>
      <dgm:spPr/>
      <dgm:t>
        <a:bodyPr/>
        <a:lstStyle/>
        <a:p>
          <a:endParaRPr lang="en-US" sz="2400"/>
        </a:p>
      </dgm:t>
    </dgm:pt>
    <dgm:pt modelId="{F5FF5CDC-E9D5-48FA-B25F-5C7CB1CC0AD8}" type="sibTrans" cxnId="{97F80473-CE66-4125-955C-B3CFC93B63F2}">
      <dgm:prSet/>
      <dgm:spPr/>
      <dgm:t>
        <a:bodyPr/>
        <a:lstStyle/>
        <a:p>
          <a:endParaRPr lang="en-US" sz="2400"/>
        </a:p>
      </dgm:t>
    </dgm:pt>
    <dgm:pt modelId="{954AA4AD-7DFA-4A98-BCB6-0001888E0DA0}">
      <dgm:prSet custT="1"/>
      <dgm:spPr/>
      <dgm:t>
        <a:bodyPr/>
        <a:lstStyle/>
        <a:p>
          <a:pPr>
            <a:defRPr b="1"/>
          </a:pPr>
          <a:r>
            <a:rPr lang="en-US" sz="2000" dirty="0"/>
            <a:t>2016</a:t>
          </a:r>
        </a:p>
      </dgm:t>
    </dgm:pt>
    <dgm:pt modelId="{B6380D0F-8B4F-4042-B0D8-00AB0A464614}" type="parTrans" cxnId="{AF548456-0637-4A40-AAF5-537D03D5B9E5}">
      <dgm:prSet/>
      <dgm:spPr/>
      <dgm:t>
        <a:bodyPr/>
        <a:lstStyle/>
        <a:p>
          <a:endParaRPr lang="en-US" sz="2400"/>
        </a:p>
      </dgm:t>
    </dgm:pt>
    <dgm:pt modelId="{E999E4FC-0E21-453D-8E99-4E140A4D69B5}" type="sibTrans" cxnId="{AF548456-0637-4A40-AAF5-537D03D5B9E5}">
      <dgm:prSet/>
      <dgm:spPr/>
      <dgm:t>
        <a:bodyPr/>
        <a:lstStyle/>
        <a:p>
          <a:endParaRPr lang="en-US" sz="2400"/>
        </a:p>
      </dgm:t>
    </dgm:pt>
    <dgm:pt modelId="{1144E5A4-3B6D-4EE6-A934-F0975291F40A}">
      <dgm:prSet custT="1"/>
      <dgm:spPr/>
      <dgm:t>
        <a:bodyPr/>
        <a:lstStyle/>
        <a:p>
          <a:r>
            <a:rPr lang="en-US" sz="1600" b="1" dirty="0"/>
            <a:t>Final Rule on new Nutrition Facts Label</a:t>
          </a:r>
        </a:p>
      </dgm:t>
    </dgm:pt>
    <dgm:pt modelId="{945A1166-D7BE-4BF1-9C3A-6BAACDA77E04}" type="parTrans" cxnId="{85BAA888-D8AE-4086-A761-E832BD26C1F2}">
      <dgm:prSet/>
      <dgm:spPr/>
      <dgm:t>
        <a:bodyPr/>
        <a:lstStyle/>
        <a:p>
          <a:endParaRPr lang="en-US" sz="2400"/>
        </a:p>
      </dgm:t>
    </dgm:pt>
    <dgm:pt modelId="{01790ABA-7A9E-4D0B-8B3B-BE9F6284BE50}" type="sibTrans" cxnId="{85BAA888-D8AE-4086-A761-E832BD26C1F2}">
      <dgm:prSet/>
      <dgm:spPr/>
      <dgm:t>
        <a:bodyPr/>
        <a:lstStyle/>
        <a:p>
          <a:endParaRPr lang="en-US" sz="2400"/>
        </a:p>
      </dgm:t>
    </dgm:pt>
    <dgm:pt modelId="{F1CAE61F-3C3A-4372-B641-7C13116D3826}">
      <dgm:prSet custT="1"/>
      <dgm:spPr/>
      <dgm:t>
        <a:bodyPr/>
        <a:lstStyle/>
        <a:p>
          <a:pPr>
            <a:defRPr b="1"/>
          </a:pPr>
          <a:r>
            <a:rPr lang="en-US" sz="2000" b="1" dirty="0"/>
            <a:t>2020</a:t>
          </a:r>
        </a:p>
      </dgm:t>
    </dgm:pt>
    <dgm:pt modelId="{55EE9EB1-B00F-4A57-8EDD-9427502CF529}" type="parTrans" cxnId="{0A69E787-02FE-41BA-8CCD-230DA8227869}">
      <dgm:prSet/>
      <dgm:spPr/>
      <dgm:t>
        <a:bodyPr/>
        <a:lstStyle/>
        <a:p>
          <a:endParaRPr lang="en-US"/>
        </a:p>
      </dgm:t>
    </dgm:pt>
    <dgm:pt modelId="{DE593D74-AC5C-4233-A002-8C2F326FE344}" type="sibTrans" cxnId="{0A69E787-02FE-41BA-8CCD-230DA8227869}">
      <dgm:prSet/>
      <dgm:spPr/>
      <dgm:t>
        <a:bodyPr/>
        <a:lstStyle/>
        <a:p>
          <a:endParaRPr lang="en-US"/>
        </a:p>
      </dgm:t>
    </dgm:pt>
    <dgm:pt modelId="{2AE0920F-4C38-410A-9659-822D9E577198}">
      <dgm:prSet custT="1"/>
      <dgm:spPr/>
      <dgm:t>
        <a:bodyPr/>
        <a:lstStyle/>
        <a:p>
          <a:r>
            <a:rPr lang="en-US" sz="1600" b="0" dirty="0"/>
            <a:t>FDA’s New Nutrition Label goes into effect</a:t>
          </a:r>
        </a:p>
      </dgm:t>
    </dgm:pt>
    <dgm:pt modelId="{BDFDB2AE-F142-4023-BA76-8B9FEA382405}" type="parTrans" cxnId="{7C9EF9EB-FBC7-4B8E-8788-B6F7232EB47F}">
      <dgm:prSet/>
      <dgm:spPr/>
      <dgm:t>
        <a:bodyPr/>
        <a:lstStyle/>
        <a:p>
          <a:endParaRPr lang="en-US"/>
        </a:p>
      </dgm:t>
    </dgm:pt>
    <dgm:pt modelId="{54A804BB-906D-45C4-B824-350B34E46C7E}" type="sibTrans" cxnId="{7C9EF9EB-FBC7-4B8E-8788-B6F7232EB47F}">
      <dgm:prSet/>
      <dgm:spPr/>
      <dgm:t>
        <a:bodyPr/>
        <a:lstStyle/>
        <a:p>
          <a:endParaRPr lang="en-US"/>
        </a:p>
      </dgm:t>
    </dgm:pt>
    <dgm:pt modelId="{B0641EC6-6095-4F24-8E10-7EC73798B22A}" type="pres">
      <dgm:prSet presAssocID="{C3617AE0-7CBA-49AD-95BB-3A4B211F7770}" presName="root" presStyleCnt="0">
        <dgm:presLayoutVars>
          <dgm:chMax/>
          <dgm:chPref/>
          <dgm:animLvl val="lvl"/>
        </dgm:presLayoutVars>
      </dgm:prSet>
      <dgm:spPr/>
    </dgm:pt>
    <dgm:pt modelId="{8B2FA2D7-1386-4875-A283-AA4CAF0D8146}" type="pres">
      <dgm:prSet presAssocID="{C3617AE0-7CBA-49AD-95BB-3A4B211F7770}" presName="divider" presStyleLbl="fgAcc1" presStyleIdx="0" presStyleCnt="14"/>
      <dgm:spPr>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gm:spPr>
    </dgm:pt>
    <dgm:pt modelId="{95B432ED-0DA1-424D-BD5D-C8F9FB6B3ED3}" type="pres">
      <dgm:prSet presAssocID="{C3617AE0-7CBA-49AD-95BB-3A4B211F7770}" presName="nodes" presStyleCnt="0">
        <dgm:presLayoutVars>
          <dgm:chMax/>
          <dgm:chPref/>
          <dgm:animLvl val="lvl"/>
        </dgm:presLayoutVars>
      </dgm:prSet>
      <dgm:spPr/>
    </dgm:pt>
    <dgm:pt modelId="{51298724-BB6D-4930-AFFA-F34DA6ADED59}" type="pres">
      <dgm:prSet presAssocID="{99CB8E96-7AA3-4F3E-B894-919540937E03}" presName="composite" presStyleCnt="0"/>
      <dgm:spPr/>
    </dgm:pt>
    <dgm:pt modelId="{D8E46710-6BAF-4B8D-BFD6-3968C5B37FAD}" type="pres">
      <dgm:prSet presAssocID="{99CB8E96-7AA3-4F3E-B894-919540937E03}" presName="ConnectorPoint" presStyleLbl="lnNode1" presStyleIdx="0" presStyleCnt="13"/>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55B82D1E-50E6-4795-8301-F2BFFDC2233B}" type="pres">
      <dgm:prSet presAssocID="{99CB8E96-7AA3-4F3E-B894-919540937E03}" presName="DropPinPlaceHolder" presStyleCnt="0"/>
      <dgm:spPr/>
    </dgm:pt>
    <dgm:pt modelId="{391162F2-CF7E-453F-9F5E-EFD4D76C722F}" type="pres">
      <dgm:prSet presAssocID="{99CB8E96-7AA3-4F3E-B894-919540937E03}" presName="DropPin" presStyleLbl="alignNode1" presStyleIdx="0" presStyleCnt="13" custLinFactNeighborX="0" custLinFactNeighborY="0"/>
      <dgm:spPr/>
    </dgm:pt>
    <dgm:pt modelId="{73452642-B74A-4DA3-9B9D-9AC4FFF67CDA}" type="pres">
      <dgm:prSet presAssocID="{99CB8E96-7AA3-4F3E-B894-919540937E03}" presName="Ellipse" presStyleLbl="fgAcc1" presStyleIdx="1" presStyleCnt="14"/>
      <dgm:spPr>
        <a:solidFill>
          <a:schemeClr val="lt1">
            <a:alpha val="90000"/>
            <a:hueOff val="0"/>
            <a:satOff val="0"/>
            <a:lumOff val="0"/>
            <a:alphaOff val="0"/>
          </a:schemeClr>
        </a:solidFill>
        <a:ln w="12700" cap="flat" cmpd="sng" algn="ctr">
          <a:noFill/>
          <a:prstDash val="solid"/>
        </a:ln>
        <a:effectLst/>
      </dgm:spPr>
    </dgm:pt>
    <dgm:pt modelId="{C2312764-F5C5-4810-9A26-6297DEDFECCB}" type="pres">
      <dgm:prSet presAssocID="{99CB8E96-7AA3-4F3E-B894-919540937E03}" presName="L2TextContainer" presStyleLbl="revTx" presStyleIdx="0" presStyleCnt="26">
        <dgm:presLayoutVars>
          <dgm:bulletEnabled val="1"/>
        </dgm:presLayoutVars>
      </dgm:prSet>
      <dgm:spPr/>
    </dgm:pt>
    <dgm:pt modelId="{A61EC5FD-E7BF-40BD-A45A-6E3C203D6D8F}" type="pres">
      <dgm:prSet presAssocID="{99CB8E96-7AA3-4F3E-B894-919540937E03}" presName="L1TextContainer" presStyleLbl="revTx" presStyleIdx="1" presStyleCnt="26">
        <dgm:presLayoutVars>
          <dgm:chMax val="1"/>
          <dgm:chPref val="1"/>
          <dgm:bulletEnabled val="1"/>
        </dgm:presLayoutVars>
      </dgm:prSet>
      <dgm:spPr/>
    </dgm:pt>
    <dgm:pt modelId="{23178A96-7ADF-43FA-8035-1F3C54E4C399}" type="pres">
      <dgm:prSet presAssocID="{99CB8E96-7AA3-4F3E-B894-919540937E03}" presName="ConnectLine" presStyleLbl="sibTrans1D1" presStyleIdx="0" presStyleCnt="13"/>
      <dgm:spPr>
        <a:noFill/>
        <a:ln w="12700" cap="flat" cmpd="sng" algn="ctr">
          <a:solidFill>
            <a:schemeClr val="accent2">
              <a:hueOff val="0"/>
              <a:satOff val="0"/>
              <a:lumOff val="0"/>
              <a:alphaOff val="0"/>
            </a:schemeClr>
          </a:solidFill>
          <a:prstDash val="dash"/>
        </a:ln>
        <a:effectLst/>
      </dgm:spPr>
    </dgm:pt>
    <dgm:pt modelId="{BFFD4B0D-3060-4138-9D80-34BB10055EBD}" type="pres">
      <dgm:prSet presAssocID="{99CB8E96-7AA3-4F3E-B894-919540937E03}" presName="EmptyPlaceHolder" presStyleCnt="0"/>
      <dgm:spPr/>
    </dgm:pt>
    <dgm:pt modelId="{F6E3B3C5-79C4-4FC8-82A2-B578684B56F7}" type="pres">
      <dgm:prSet presAssocID="{F4CE1C3B-857F-4408-A845-26019E74B292}" presName="spaceBetweenRectangles" presStyleCnt="0"/>
      <dgm:spPr/>
    </dgm:pt>
    <dgm:pt modelId="{3CC1E1AF-688B-4F4C-858E-EFBB720CBA77}" type="pres">
      <dgm:prSet presAssocID="{E9EFD0A6-D042-494C-B6A1-8DFB60C06BE5}" presName="composite" presStyleCnt="0"/>
      <dgm:spPr/>
    </dgm:pt>
    <dgm:pt modelId="{E444BAD2-46D2-4EEC-A107-C685DEA30DCB}" type="pres">
      <dgm:prSet presAssocID="{E9EFD0A6-D042-494C-B6A1-8DFB60C06BE5}" presName="ConnectorPoint" presStyleLbl="lnNode1" presStyleIdx="1" presStyleCnt="13"/>
      <dgm:spPr>
        <a:solidFill>
          <a:schemeClr val="accent3">
            <a:hueOff val="0"/>
            <a:satOff val="0"/>
            <a:lumOff val="0"/>
            <a:alphaOff val="0"/>
          </a:schemeClr>
        </a:solidFill>
        <a:ln w="6350" cap="flat" cmpd="sng" algn="ctr">
          <a:solidFill>
            <a:schemeClr val="lt1">
              <a:hueOff val="0"/>
              <a:satOff val="0"/>
              <a:lumOff val="0"/>
              <a:alphaOff val="0"/>
            </a:schemeClr>
          </a:solidFill>
          <a:prstDash val="solid"/>
        </a:ln>
        <a:effectLst/>
      </dgm:spPr>
    </dgm:pt>
    <dgm:pt modelId="{DF527BBF-491A-4E66-9E0C-05EA77408406}" type="pres">
      <dgm:prSet presAssocID="{E9EFD0A6-D042-494C-B6A1-8DFB60C06BE5}" presName="DropPinPlaceHolder" presStyleCnt="0"/>
      <dgm:spPr/>
    </dgm:pt>
    <dgm:pt modelId="{FE50C405-480D-4B2E-9264-19A04915678A}" type="pres">
      <dgm:prSet presAssocID="{E9EFD0A6-D042-494C-B6A1-8DFB60C06BE5}" presName="DropPin" presStyleLbl="alignNode1" presStyleIdx="1" presStyleCnt="13"/>
      <dgm:spPr/>
    </dgm:pt>
    <dgm:pt modelId="{B8F5648E-2C74-4732-BFF5-DC153581D856}" type="pres">
      <dgm:prSet presAssocID="{E9EFD0A6-D042-494C-B6A1-8DFB60C06BE5}" presName="Ellipse" presStyleLbl="fgAcc1" presStyleIdx="2" presStyleCnt="14"/>
      <dgm:spPr>
        <a:solidFill>
          <a:schemeClr val="lt1">
            <a:alpha val="90000"/>
            <a:hueOff val="0"/>
            <a:satOff val="0"/>
            <a:lumOff val="0"/>
            <a:alphaOff val="0"/>
          </a:schemeClr>
        </a:solidFill>
        <a:ln w="12700" cap="flat" cmpd="sng" algn="ctr">
          <a:noFill/>
          <a:prstDash val="solid"/>
        </a:ln>
        <a:effectLst/>
      </dgm:spPr>
    </dgm:pt>
    <dgm:pt modelId="{F2F7EBA3-49E7-43EE-8823-0CBE6EAFDB93}" type="pres">
      <dgm:prSet presAssocID="{E9EFD0A6-D042-494C-B6A1-8DFB60C06BE5}" presName="L2TextContainer" presStyleLbl="revTx" presStyleIdx="2" presStyleCnt="26">
        <dgm:presLayoutVars>
          <dgm:bulletEnabled val="1"/>
        </dgm:presLayoutVars>
      </dgm:prSet>
      <dgm:spPr/>
    </dgm:pt>
    <dgm:pt modelId="{17984BE4-E703-48F0-8113-391DC8CC84CE}" type="pres">
      <dgm:prSet presAssocID="{E9EFD0A6-D042-494C-B6A1-8DFB60C06BE5}" presName="L1TextContainer" presStyleLbl="revTx" presStyleIdx="3" presStyleCnt="26">
        <dgm:presLayoutVars>
          <dgm:chMax val="1"/>
          <dgm:chPref val="1"/>
          <dgm:bulletEnabled val="1"/>
        </dgm:presLayoutVars>
      </dgm:prSet>
      <dgm:spPr/>
    </dgm:pt>
    <dgm:pt modelId="{D6E3C14C-6B96-4932-95CC-3ED325D86956}" type="pres">
      <dgm:prSet presAssocID="{E9EFD0A6-D042-494C-B6A1-8DFB60C06BE5}" presName="ConnectLine" presStyleLbl="sibTrans1D1" presStyleIdx="1" presStyleCnt="13"/>
      <dgm:spPr>
        <a:noFill/>
        <a:ln w="12700" cap="flat" cmpd="sng" algn="ctr">
          <a:solidFill>
            <a:schemeClr val="accent3">
              <a:hueOff val="0"/>
              <a:satOff val="0"/>
              <a:lumOff val="0"/>
              <a:alphaOff val="0"/>
            </a:schemeClr>
          </a:solidFill>
          <a:prstDash val="dash"/>
        </a:ln>
        <a:effectLst/>
      </dgm:spPr>
    </dgm:pt>
    <dgm:pt modelId="{0D759964-4AE6-48F8-AC53-C27EBE685513}" type="pres">
      <dgm:prSet presAssocID="{E9EFD0A6-D042-494C-B6A1-8DFB60C06BE5}" presName="EmptyPlaceHolder" presStyleCnt="0"/>
      <dgm:spPr/>
    </dgm:pt>
    <dgm:pt modelId="{6553E3BF-EBB1-472A-8272-AF28A7A5AE56}" type="pres">
      <dgm:prSet presAssocID="{9761A63A-D03A-42DE-A036-2C4C1F092C98}" presName="spaceBetweenRectangles" presStyleCnt="0"/>
      <dgm:spPr/>
    </dgm:pt>
    <dgm:pt modelId="{68504107-2AA1-4C02-8946-970094BCD852}" type="pres">
      <dgm:prSet presAssocID="{0AABAA80-4326-46FB-94DA-1C29C8F0B9F7}" presName="composite" presStyleCnt="0"/>
      <dgm:spPr/>
    </dgm:pt>
    <dgm:pt modelId="{4EAE1E3A-3AC1-4FBF-9ED8-15216C567CC3}" type="pres">
      <dgm:prSet presAssocID="{0AABAA80-4326-46FB-94DA-1C29C8F0B9F7}" presName="ConnectorPoint" presStyleLbl="lnNode1" presStyleIdx="2" presStyleCnt="13"/>
      <dgm:spPr>
        <a:solidFill>
          <a:schemeClr val="accent4">
            <a:hueOff val="0"/>
            <a:satOff val="0"/>
            <a:lumOff val="0"/>
            <a:alphaOff val="0"/>
          </a:schemeClr>
        </a:solidFill>
        <a:ln w="6350" cap="flat" cmpd="sng" algn="ctr">
          <a:solidFill>
            <a:schemeClr val="lt1">
              <a:hueOff val="0"/>
              <a:satOff val="0"/>
              <a:lumOff val="0"/>
              <a:alphaOff val="0"/>
            </a:schemeClr>
          </a:solidFill>
          <a:prstDash val="solid"/>
        </a:ln>
        <a:effectLst/>
      </dgm:spPr>
    </dgm:pt>
    <dgm:pt modelId="{D1DECF89-9FCA-4F99-9ACA-E8FD1CFA1373}" type="pres">
      <dgm:prSet presAssocID="{0AABAA80-4326-46FB-94DA-1C29C8F0B9F7}" presName="DropPinPlaceHolder" presStyleCnt="0"/>
      <dgm:spPr/>
    </dgm:pt>
    <dgm:pt modelId="{F6220D50-C8ED-4169-AAEA-4A013700BBC2}" type="pres">
      <dgm:prSet presAssocID="{0AABAA80-4326-46FB-94DA-1C29C8F0B9F7}" presName="DropPin" presStyleLbl="alignNode1" presStyleIdx="2" presStyleCnt="13"/>
      <dgm:spPr/>
    </dgm:pt>
    <dgm:pt modelId="{6A7133BE-C154-42FA-A564-788089DB9CEF}" type="pres">
      <dgm:prSet presAssocID="{0AABAA80-4326-46FB-94DA-1C29C8F0B9F7}" presName="Ellipse" presStyleLbl="fgAcc1" presStyleIdx="3" presStyleCnt="14"/>
      <dgm:spPr>
        <a:solidFill>
          <a:schemeClr val="lt1">
            <a:alpha val="90000"/>
            <a:hueOff val="0"/>
            <a:satOff val="0"/>
            <a:lumOff val="0"/>
            <a:alphaOff val="0"/>
          </a:schemeClr>
        </a:solidFill>
        <a:ln w="12700" cap="flat" cmpd="sng" algn="ctr">
          <a:noFill/>
          <a:prstDash val="solid"/>
        </a:ln>
        <a:effectLst/>
      </dgm:spPr>
    </dgm:pt>
    <dgm:pt modelId="{0201DEFA-DF24-480F-9D78-4F617DF535F2}" type="pres">
      <dgm:prSet presAssocID="{0AABAA80-4326-46FB-94DA-1C29C8F0B9F7}" presName="L2TextContainer" presStyleLbl="revTx" presStyleIdx="4" presStyleCnt="26">
        <dgm:presLayoutVars>
          <dgm:bulletEnabled val="1"/>
        </dgm:presLayoutVars>
      </dgm:prSet>
      <dgm:spPr/>
    </dgm:pt>
    <dgm:pt modelId="{933C3C70-6726-4A3B-8F93-A25AFF88EFEE}" type="pres">
      <dgm:prSet presAssocID="{0AABAA80-4326-46FB-94DA-1C29C8F0B9F7}" presName="L1TextContainer" presStyleLbl="revTx" presStyleIdx="5" presStyleCnt="26">
        <dgm:presLayoutVars>
          <dgm:chMax val="1"/>
          <dgm:chPref val="1"/>
          <dgm:bulletEnabled val="1"/>
        </dgm:presLayoutVars>
      </dgm:prSet>
      <dgm:spPr/>
    </dgm:pt>
    <dgm:pt modelId="{351195F7-065B-4C35-A626-C02EC9069BAE}" type="pres">
      <dgm:prSet presAssocID="{0AABAA80-4326-46FB-94DA-1C29C8F0B9F7}" presName="ConnectLine" presStyleLbl="sibTrans1D1" presStyleIdx="2" presStyleCnt="13"/>
      <dgm:spPr>
        <a:noFill/>
        <a:ln w="12700" cap="flat" cmpd="sng" algn="ctr">
          <a:solidFill>
            <a:schemeClr val="accent4">
              <a:hueOff val="0"/>
              <a:satOff val="0"/>
              <a:lumOff val="0"/>
              <a:alphaOff val="0"/>
            </a:schemeClr>
          </a:solidFill>
          <a:prstDash val="dash"/>
        </a:ln>
        <a:effectLst/>
      </dgm:spPr>
    </dgm:pt>
    <dgm:pt modelId="{B19EFF5D-EF72-4570-82D3-B36A9F15E802}" type="pres">
      <dgm:prSet presAssocID="{0AABAA80-4326-46FB-94DA-1C29C8F0B9F7}" presName="EmptyPlaceHolder" presStyleCnt="0"/>
      <dgm:spPr/>
    </dgm:pt>
    <dgm:pt modelId="{25E7B90A-B679-468A-89B3-758EAA34371E}" type="pres">
      <dgm:prSet presAssocID="{0FBF1AF6-4D78-4D35-A4CD-008B73F3E3E7}" presName="spaceBetweenRectangles" presStyleCnt="0"/>
      <dgm:spPr/>
    </dgm:pt>
    <dgm:pt modelId="{3036CE6E-F50E-45AB-A902-9B06FF602879}" type="pres">
      <dgm:prSet presAssocID="{5D37FD28-186B-4D22-AA41-5B42238F1733}" presName="composite" presStyleCnt="0"/>
      <dgm:spPr/>
    </dgm:pt>
    <dgm:pt modelId="{E22CC8C8-FBE8-46D1-B703-0F567853D7AA}" type="pres">
      <dgm:prSet presAssocID="{5D37FD28-186B-4D22-AA41-5B42238F1733}" presName="ConnectorPoint" presStyleLbl="lnNode1" presStyleIdx="3" presStyleCnt="13"/>
      <dgm:spPr>
        <a:solidFill>
          <a:schemeClr val="accent5">
            <a:hueOff val="0"/>
            <a:satOff val="0"/>
            <a:lumOff val="0"/>
            <a:alphaOff val="0"/>
          </a:schemeClr>
        </a:solidFill>
        <a:ln w="6350" cap="flat" cmpd="sng" algn="ctr">
          <a:solidFill>
            <a:schemeClr val="lt1">
              <a:hueOff val="0"/>
              <a:satOff val="0"/>
              <a:lumOff val="0"/>
              <a:alphaOff val="0"/>
            </a:schemeClr>
          </a:solidFill>
          <a:prstDash val="solid"/>
        </a:ln>
        <a:effectLst/>
      </dgm:spPr>
    </dgm:pt>
    <dgm:pt modelId="{490D34BA-3654-495C-8393-819AFCD60ECE}" type="pres">
      <dgm:prSet presAssocID="{5D37FD28-186B-4D22-AA41-5B42238F1733}" presName="DropPinPlaceHolder" presStyleCnt="0"/>
      <dgm:spPr/>
    </dgm:pt>
    <dgm:pt modelId="{A606562A-ED22-4F3E-A446-8230CA59A211}" type="pres">
      <dgm:prSet presAssocID="{5D37FD28-186B-4D22-AA41-5B42238F1733}" presName="DropPin" presStyleLbl="alignNode1" presStyleIdx="3" presStyleCnt="13"/>
      <dgm:spPr/>
    </dgm:pt>
    <dgm:pt modelId="{4B5F7B42-B7FE-4953-AE67-1C2471902ABE}" type="pres">
      <dgm:prSet presAssocID="{5D37FD28-186B-4D22-AA41-5B42238F1733}" presName="Ellipse" presStyleLbl="fgAcc1" presStyleIdx="4" presStyleCnt="14"/>
      <dgm:spPr>
        <a:solidFill>
          <a:schemeClr val="lt1">
            <a:alpha val="90000"/>
            <a:hueOff val="0"/>
            <a:satOff val="0"/>
            <a:lumOff val="0"/>
            <a:alphaOff val="0"/>
          </a:schemeClr>
        </a:solidFill>
        <a:ln w="12700" cap="flat" cmpd="sng" algn="ctr">
          <a:noFill/>
          <a:prstDash val="solid"/>
        </a:ln>
        <a:effectLst/>
      </dgm:spPr>
    </dgm:pt>
    <dgm:pt modelId="{165CC898-EF31-4387-AAE5-A7A93941E9D9}" type="pres">
      <dgm:prSet presAssocID="{5D37FD28-186B-4D22-AA41-5B42238F1733}" presName="L2TextContainer" presStyleLbl="revTx" presStyleIdx="6" presStyleCnt="26">
        <dgm:presLayoutVars>
          <dgm:bulletEnabled val="1"/>
        </dgm:presLayoutVars>
      </dgm:prSet>
      <dgm:spPr/>
    </dgm:pt>
    <dgm:pt modelId="{2F5DB19C-AD10-4427-93F4-8CC783C1C7DE}" type="pres">
      <dgm:prSet presAssocID="{5D37FD28-186B-4D22-AA41-5B42238F1733}" presName="L1TextContainer" presStyleLbl="revTx" presStyleIdx="7" presStyleCnt="26">
        <dgm:presLayoutVars>
          <dgm:chMax val="1"/>
          <dgm:chPref val="1"/>
          <dgm:bulletEnabled val="1"/>
        </dgm:presLayoutVars>
      </dgm:prSet>
      <dgm:spPr/>
    </dgm:pt>
    <dgm:pt modelId="{687BB00D-1814-40A9-90DC-549FF614137A}" type="pres">
      <dgm:prSet presAssocID="{5D37FD28-186B-4D22-AA41-5B42238F1733}" presName="ConnectLine" presStyleLbl="sibTrans1D1" presStyleIdx="3" presStyleCnt="13"/>
      <dgm:spPr>
        <a:noFill/>
        <a:ln w="12700" cap="flat" cmpd="sng" algn="ctr">
          <a:solidFill>
            <a:schemeClr val="accent5">
              <a:hueOff val="0"/>
              <a:satOff val="0"/>
              <a:lumOff val="0"/>
              <a:alphaOff val="0"/>
            </a:schemeClr>
          </a:solidFill>
          <a:prstDash val="dash"/>
        </a:ln>
        <a:effectLst/>
      </dgm:spPr>
    </dgm:pt>
    <dgm:pt modelId="{B745FD56-4037-473F-A7B6-353A848BBF80}" type="pres">
      <dgm:prSet presAssocID="{5D37FD28-186B-4D22-AA41-5B42238F1733}" presName="EmptyPlaceHolder" presStyleCnt="0"/>
      <dgm:spPr/>
    </dgm:pt>
    <dgm:pt modelId="{FB8A8A28-BC46-44F0-A14E-E1BE6AEEE6F7}" type="pres">
      <dgm:prSet presAssocID="{51AADA26-AFCC-46A1-BF07-591E04755A85}" presName="spaceBetweenRectangles" presStyleCnt="0"/>
      <dgm:spPr/>
    </dgm:pt>
    <dgm:pt modelId="{FACE6B29-8752-48B8-84B8-EE30F5FA6CFA}" type="pres">
      <dgm:prSet presAssocID="{3A87B70A-6B2F-4F81-BED8-A391E662B91C}" presName="composite" presStyleCnt="0"/>
      <dgm:spPr/>
    </dgm:pt>
    <dgm:pt modelId="{8A77F0AA-790B-4C1C-8B35-D2F0E5B91669}" type="pres">
      <dgm:prSet presAssocID="{3A87B70A-6B2F-4F81-BED8-A391E662B91C}" presName="ConnectorPoint" presStyleLbl="lnNode1" presStyleIdx="4" presStyleCnt="13"/>
      <dgm:spPr>
        <a:solidFill>
          <a:schemeClr val="accent6">
            <a:hueOff val="0"/>
            <a:satOff val="0"/>
            <a:lumOff val="0"/>
            <a:alphaOff val="0"/>
          </a:schemeClr>
        </a:solidFill>
        <a:ln w="6350" cap="flat" cmpd="sng" algn="ctr">
          <a:solidFill>
            <a:schemeClr val="lt1">
              <a:hueOff val="0"/>
              <a:satOff val="0"/>
              <a:lumOff val="0"/>
              <a:alphaOff val="0"/>
            </a:schemeClr>
          </a:solidFill>
          <a:prstDash val="solid"/>
        </a:ln>
        <a:effectLst/>
      </dgm:spPr>
    </dgm:pt>
    <dgm:pt modelId="{98DD0D5A-C598-4F20-AD63-BA9ECF59ABF5}" type="pres">
      <dgm:prSet presAssocID="{3A87B70A-6B2F-4F81-BED8-A391E662B91C}" presName="DropPinPlaceHolder" presStyleCnt="0"/>
      <dgm:spPr/>
    </dgm:pt>
    <dgm:pt modelId="{754E18F8-BE3C-4C63-A547-0931F90D4873}" type="pres">
      <dgm:prSet presAssocID="{3A87B70A-6B2F-4F81-BED8-A391E662B91C}" presName="DropPin" presStyleLbl="alignNode1" presStyleIdx="4" presStyleCnt="13"/>
      <dgm:spPr/>
    </dgm:pt>
    <dgm:pt modelId="{82ACDEEC-418A-40BB-B509-EF0126BCBF55}" type="pres">
      <dgm:prSet presAssocID="{3A87B70A-6B2F-4F81-BED8-A391E662B91C}" presName="Ellipse" presStyleLbl="fgAcc1" presStyleIdx="5" presStyleCnt="14"/>
      <dgm:spPr>
        <a:solidFill>
          <a:schemeClr val="lt1">
            <a:alpha val="90000"/>
            <a:hueOff val="0"/>
            <a:satOff val="0"/>
            <a:lumOff val="0"/>
            <a:alphaOff val="0"/>
          </a:schemeClr>
        </a:solidFill>
        <a:ln w="12700" cap="flat" cmpd="sng" algn="ctr">
          <a:noFill/>
          <a:prstDash val="solid"/>
        </a:ln>
        <a:effectLst/>
      </dgm:spPr>
    </dgm:pt>
    <dgm:pt modelId="{3C8DBD8F-87BA-4600-B8D2-93D67B55822F}" type="pres">
      <dgm:prSet presAssocID="{3A87B70A-6B2F-4F81-BED8-A391E662B91C}" presName="L2TextContainer" presStyleLbl="revTx" presStyleIdx="8" presStyleCnt="26">
        <dgm:presLayoutVars>
          <dgm:bulletEnabled val="1"/>
        </dgm:presLayoutVars>
      </dgm:prSet>
      <dgm:spPr/>
    </dgm:pt>
    <dgm:pt modelId="{9398EAFD-DCDE-44E4-BBF4-57DE2737F81F}" type="pres">
      <dgm:prSet presAssocID="{3A87B70A-6B2F-4F81-BED8-A391E662B91C}" presName="L1TextContainer" presStyleLbl="revTx" presStyleIdx="9" presStyleCnt="26">
        <dgm:presLayoutVars>
          <dgm:chMax val="1"/>
          <dgm:chPref val="1"/>
          <dgm:bulletEnabled val="1"/>
        </dgm:presLayoutVars>
      </dgm:prSet>
      <dgm:spPr/>
    </dgm:pt>
    <dgm:pt modelId="{2299124B-6B57-4DCB-BE15-0395B749162D}" type="pres">
      <dgm:prSet presAssocID="{3A87B70A-6B2F-4F81-BED8-A391E662B91C}" presName="ConnectLine" presStyleLbl="sibTrans1D1" presStyleIdx="4" presStyleCnt="13"/>
      <dgm:spPr>
        <a:noFill/>
        <a:ln w="12700" cap="flat" cmpd="sng" algn="ctr">
          <a:solidFill>
            <a:schemeClr val="accent6">
              <a:hueOff val="0"/>
              <a:satOff val="0"/>
              <a:lumOff val="0"/>
              <a:alphaOff val="0"/>
            </a:schemeClr>
          </a:solidFill>
          <a:prstDash val="dash"/>
        </a:ln>
        <a:effectLst/>
      </dgm:spPr>
    </dgm:pt>
    <dgm:pt modelId="{1EE2B366-6779-42F9-8C1B-41CC97C8F828}" type="pres">
      <dgm:prSet presAssocID="{3A87B70A-6B2F-4F81-BED8-A391E662B91C}" presName="EmptyPlaceHolder" presStyleCnt="0"/>
      <dgm:spPr/>
    </dgm:pt>
    <dgm:pt modelId="{595503ED-32EE-445E-B1CE-9B2922988CCB}" type="pres">
      <dgm:prSet presAssocID="{5E7FC92D-E34F-4F6A-94D5-DA8DF21194CD}" presName="spaceBetweenRectangles" presStyleCnt="0"/>
      <dgm:spPr/>
    </dgm:pt>
    <dgm:pt modelId="{8E56117A-2C16-4DFD-99E8-DC3A33AD4FB2}" type="pres">
      <dgm:prSet presAssocID="{E96F6F7B-8DC1-45D8-A5ED-6F2C61AB3AAE}" presName="composite" presStyleCnt="0"/>
      <dgm:spPr/>
    </dgm:pt>
    <dgm:pt modelId="{550A9C59-F317-45A3-A983-B1119A18B813}" type="pres">
      <dgm:prSet presAssocID="{E96F6F7B-8DC1-45D8-A5ED-6F2C61AB3AAE}" presName="ConnectorPoint" presStyleLbl="lnNode1" presStyleIdx="5" presStyleCnt="13"/>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05F6C6D4-102F-4205-83BF-226291FC99E8}" type="pres">
      <dgm:prSet presAssocID="{E96F6F7B-8DC1-45D8-A5ED-6F2C61AB3AAE}" presName="DropPinPlaceHolder" presStyleCnt="0"/>
      <dgm:spPr/>
    </dgm:pt>
    <dgm:pt modelId="{E294B835-F618-4BF6-9B7E-35D1E52EFC5C}" type="pres">
      <dgm:prSet presAssocID="{E96F6F7B-8DC1-45D8-A5ED-6F2C61AB3AAE}" presName="DropPin" presStyleLbl="alignNode1" presStyleIdx="5" presStyleCnt="13"/>
      <dgm:spPr/>
    </dgm:pt>
    <dgm:pt modelId="{6F8FDE2C-49D8-4C77-A191-4100BEEE4A33}" type="pres">
      <dgm:prSet presAssocID="{E96F6F7B-8DC1-45D8-A5ED-6F2C61AB3AAE}" presName="Ellipse" presStyleLbl="fgAcc1" presStyleIdx="6" presStyleCnt="14"/>
      <dgm:spPr>
        <a:solidFill>
          <a:schemeClr val="lt1">
            <a:alpha val="90000"/>
            <a:hueOff val="0"/>
            <a:satOff val="0"/>
            <a:lumOff val="0"/>
            <a:alphaOff val="0"/>
          </a:schemeClr>
        </a:solidFill>
        <a:ln w="12700" cap="flat" cmpd="sng" algn="ctr">
          <a:noFill/>
          <a:prstDash val="solid"/>
        </a:ln>
        <a:effectLst/>
      </dgm:spPr>
    </dgm:pt>
    <dgm:pt modelId="{8B393DF9-064F-41C0-B88E-4C47290A755B}" type="pres">
      <dgm:prSet presAssocID="{E96F6F7B-8DC1-45D8-A5ED-6F2C61AB3AAE}" presName="L2TextContainer" presStyleLbl="revTx" presStyleIdx="10" presStyleCnt="26">
        <dgm:presLayoutVars>
          <dgm:bulletEnabled val="1"/>
        </dgm:presLayoutVars>
      </dgm:prSet>
      <dgm:spPr/>
    </dgm:pt>
    <dgm:pt modelId="{425FBE83-015A-41CA-B6BD-E72685752371}" type="pres">
      <dgm:prSet presAssocID="{E96F6F7B-8DC1-45D8-A5ED-6F2C61AB3AAE}" presName="L1TextContainer" presStyleLbl="revTx" presStyleIdx="11" presStyleCnt="26">
        <dgm:presLayoutVars>
          <dgm:chMax val="1"/>
          <dgm:chPref val="1"/>
          <dgm:bulletEnabled val="1"/>
        </dgm:presLayoutVars>
      </dgm:prSet>
      <dgm:spPr/>
    </dgm:pt>
    <dgm:pt modelId="{9F5D9674-76DA-4D0C-A07F-BAC78A372C64}" type="pres">
      <dgm:prSet presAssocID="{E96F6F7B-8DC1-45D8-A5ED-6F2C61AB3AAE}" presName="ConnectLine" presStyleLbl="sibTrans1D1" presStyleIdx="5" presStyleCnt="13"/>
      <dgm:spPr>
        <a:noFill/>
        <a:ln w="12700" cap="flat" cmpd="sng" algn="ctr">
          <a:solidFill>
            <a:schemeClr val="accent2">
              <a:hueOff val="0"/>
              <a:satOff val="0"/>
              <a:lumOff val="0"/>
              <a:alphaOff val="0"/>
            </a:schemeClr>
          </a:solidFill>
          <a:prstDash val="dash"/>
        </a:ln>
        <a:effectLst/>
      </dgm:spPr>
    </dgm:pt>
    <dgm:pt modelId="{3090AF4E-F7AD-4837-B95A-D575547F999C}" type="pres">
      <dgm:prSet presAssocID="{E96F6F7B-8DC1-45D8-A5ED-6F2C61AB3AAE}" presName="EmptyPlaceHolder" presStyleCnt="0"/>
      <dgm:spPr/>
    </dgm:pt>
    <dgm:pt modelId="{482AA2BB-4625-4AC7-8F55-3C44B4841EC7}" type="pres">
      <dgm:prSet presAssocID="{1F562E7B-2B0F-4960-B415-517F3D262DA8}" presName="spaceBetweenRectangles" presStyleCnt="0"/>
      <dgm:spPr/>
    </dgm:pt>
    <dgm:pt modelId="{8B4766CE-C6A8-4954-BFC4-B2E8C7A3A65F}" type="pres">
      <dgm:prSet presAssocID="{30656207-8418-46B0-8F74-D6278B3742B2}" presName="composite" presStyleCnt="0"/>
      <dgm:spPr/>
    </dgm:pt>
    <dgm:pt modelId="{FB39EB0F-1CB7-40CB-B92A-E2A087F80E6C}" type="pres">
      <dgm:prSet presAssocID="{30656207-8418-46B0-8F74-D6278B3742B2}" presName="ConnectorPoint" presStyleLbl="lnNode1" presStyleIdx="6" presStyleCnt="13"/>
      <dgm:spPr>
        <a:solidFill>
          <a:schemeClr val="accent3">
            <a:hueOff val="0"/>
            <a:satOff val="0"/>
            <a:lumOff val="0"/>
            <a:alphaOff val="0"/>
          </a:schemeClr>
        </a:solidFill>
        <a:ln w="6350" cap="flat" cmpd="sng" algn="ctr">
          <a:solidFill>
            <a:schemeClr val="lt1">
              <a:hueOff val="0"/>
              <a:satOff val="0"/>
              <a:lumOff val="0"/>
              <a:alphaOff val="0"/>
            </a:schemeClr>
          </a:solidFill>
          <a:prstDash val="solid"/>
        </a:ln>
        <a:effectLst/>
      </dgm:spPr>
    </dgm:pt>
    <dgm:pt modelId="{9060B066-6989-4D2E-B7AD-945AB2E07DF3}" type="pres">
      <dgm:prSet presAssocID="{30656207-8418-46B0-8F74-D6278B3742B2}" presName="DropPinPlaceHolder" presStyleCnt="0"/>
      <dgm:spPr/>
    </dgm:pt>
    <dgm:pt modelId="{311261DC-AEA1-4679-8698-71219F7A9C97}" type="pres">
      <dgm:prSet presAssocID="{30656207-8418-46B0-8F74-D6278B3742B2}" presName="DropPin" presStyleLbl="alignNode1" presStyleIdx="6" presStyleCnt="13"/>
      <dgm:spPr/>
    </dgm:pt>
    <dgm:pt modelId="{86F4B5DC-FEFE-4CF0-B083-809A62215CA9}" type="pres">
      <dgm:prSet presAssocID="{30656207-8418-46B0-8F74-D6278B3742B2}" presName="Ellipse" presStyleLbl="fgAcc1" presStyleIdx="7" presStyleCnt="14"/>
      <dgm:spPr>
        <a:solidFill>
          <a:schemeClr val="lt1">
            <a:alpha val="90000"/>
            <a:hueOff val="0"/>
            <a:satOff val="0"/>
            <a:lumOff val="0"/>
            <a:alphaOff val="0"/>
          </a:schemeClr>
        </a:solidFill>
        <a:ln w="12700" cap="flat" cmpd="sng" algn="ctr">
          <a:noFill/>
          <a:prstDash val="solid"/>
        </a:ln>
        <a:effectLst/>
      </dgm:spPr>
    </dgm:pt>
    <dgm:pt modelId="{F5E6849F-9813-491F-9C91-ED2BFE83F969}" type="pres">
      <dgm:prSet presAssocID="{30656207-8418-46B0-8F74-D6278B3742B2}" presName="L2TextContainer" presStyleLbl="revTx" presStyleIdx="12" presStyleCnt="26">
        <dgm:presLayoutVars>
          <dgm:bulletEnabled val="1"/>
        </dgm:presLayoutVars>
      </dgm:prSet>
      <dgm:spPr/>
    </dgm:pt>
    <dgm:pt modelId="{1EE6FE57-B27B-4357-B890-6A13746AFE0D}" type="pres">
      <dgm:prSet presAssocID="{30656207-8418-46B0-8F74-D6278B3742B2}" presName="L1TextContainer" presStyleLbl="revTx" presStyleIdx="13" presStyleCnt="26">
        <dgm:presLayoutVars>
          <dgm:chMax val="1"/>
          <dgm:chPref val="1"/>
          <dgm:bulletEnabled val="1"/>
        </dgm:presLayoutVars>
      </dgm:prSet>
      <dgm:spPr/>
    </dgm:pt>
    <dgm:pt modelId="{A666B70B-EF55-4526-82CD-B1AC8988ED92}" type="pres">
      <dgm:prSet presAssocID="{30656207-8418-46B0-8F74-D6278B3742B2}" presName="ConnectLine" presStyleLbl="sibTrans1D1" presStyleIdx="6" presStyleCnt="13"/>
      <dgm:spPr>
        <a:noFill/>
        <a:ln w="12700" cap="flat" cmpd="sng" algn="ctr">
          <a:solidFill>
            <a:schemeClr val="accent3">
              <a:hueOff val="0"/>
              <a:satOff val="0"/>
              <a:lumOff val="0"/>
              <a:alphaOff val="0"/>
            </a:schemeClr>
          </a:solidFill>
          <a:prstDash val="dash"/>
        </a:ln>
        <a:effectLst/>
      </dgm:spPr>
    </dgm:pt>
    <dgm:pt modelId="{A7F74231-C53B-4D26-9E49-034AF7ADB481}" type="pres">
      <dgm:prSet presAssocID="{30656207-8418-46B0-8F74-D6278B3742B2}" presName="EmptyPlaceHolder" presStyleCnt="0"/>
      <dgm:spPr/>
    </dgm:pt>
    <dgm:pt modelId="{29FA2B03-DC5F-4C55-967D-7C9C9507C0A9}" type="pres">
      <dgm:prSet presAssocID="{5FF04EA1-76D8-4732-BEEC-842BE03C3E97}" presName="spaceBetweenRectangles" presStyleCnt="0"/>
      <dgm:spPr/>
    </dgm:pt>
    <dgm:pt modelId="{219A6FDB-B942-4790-BD9E-478122148DFD}" type="pres">
      <dgm:prSet presAssocID="{EAE83AD3-12C9-497C-AF3F-614D77366850}" presName="composite" presStyleCnt="0"/>
      <dgm:spPr/>
    </dgm:pt>
    <dgm:pt modelId="{57727FA5-5831-4560-9046-D23722D6B6EE}" type="pres">
      <dgm:prSet presAssocID="{EAE83AD3-12C9-497C-AF3F-614D77366850}" presName="ConnectorPoint" presStyleLbl="lnNode1" presStyleIdx="7" presStyleCnt="13"/>
      <dgm:spPr>
        <a:solidFill>
          <a:schemeClr val="accent4">
            <a:hueOff val="0"/>
            <a:satOff val="0"/>
            <a:lumOff val="0"/>
            <a:alphaOff val="0"/>
          </a:schemeClr>
        </a:solidFill>
        <a:ln w="6350" cap="flat" cmpd="sng" algn="ctr">
          <a:solidFill>
            <a:schemeClr val="lt1">
              <a:hueOff val="0"/>
              <a:satOff val="0"/>
              <a:lumOff val="0"/>
              <a:alphaOff val="0"/>
            </a:schemeClr>
          </a:solidFill>
          <a:prstDash val="solid"/>
        </a:ln>
        <a:effectLst/>
      </dgm:spPr>
    </dgm:pt>
    <dgm:pt modelId="{4B068690-EEB9-491C-AD10-A95246EA3BB3}" type="pres">
      <dgm:prSet presAssocID="{EAE83AD3-12C9-497C-AF3F-614D77366850}" presName="DropPinPlaceHolder" presStyleCnt="0"/>
      <dgm:spPr/>
    </dgm:pt>
    <dgm:pt modelId="{B00199E0-EC79-450B-95B2-B5D67FB91138}" type="pres">
      <dgm:prSet presAssocID="{EAE83AD3-12C9-497C-AF3F-614D77366850}" presName="DropPin" presStyleLbl="alignNode1" presStyleIdx="7" presStyleCnt="13"/>
      <dgm:spPr/>
    </dgm:pt>
    <dgm:pt modelId="{3069D884-9A82-415B-B6BB-574450D55FA8}" type="pres">
      <dgm:prSet presAssocID="{EAE83AD3-12C9-497C-AF3F-614D77366850}" presName="Ellipse" presStyleLbl="fgAcc1" presStyleIdx="8" presStyleCnt="14"/>
      <dgm:spPr>
        <a:solidFill>
          <a:schemeClr val="lt1">
            <a:alpha val="90000"/>
            <a:hueOff val="0"/>
            <a:satOff val="0"/>
            <a:lumOff val="0"/>
            <a:alphaOff val="0"/>
          </a:schemeClr>
        </a:solidFill>
        <a:ln w="12700" cap="flat" cmpd="sng" algn="ctr">
          <a:noFill/>
          <a:prstDash val="solid"/>
        </a:ln>
        <a:effectLst/>
      </dgm:spPr>
    </dgm:pt>
    <dgm:pt modelId="{03632093-F639-43AB-B4B3-D64AE2D6C532}" type="pres">
      <dgm:prSet presAssocID="{EAE83AD3-12C9-497C-AF3F-614D77366850}" presName="L2TextContainer" presStyleLbl="revTx" presStyleIdx="14" presStyleCnt="26">
        <dgm:presLayoutVars>
          <dgm:bulletEnabled val="1"/>
        </dgm:presLayoutVars>
      </dgm:prSet>
      <dgm:spPr/>
    </dgm:pt>
    <dgm:pt modelId="{2CB57D46-5AC7-431E-8DA5-8D7728495233}" type="pres">
      <dgm:prSet presAssocID="{EAE83AD3-12C9-497C-AF3F-614D77366850}" presName="L1TextContainer" presStyleLbl="revTx" presStyleIdx="15" presStyleCnt="26">
        <dgm:presLayoutVars>
          <dgm:chMax val="1"/>
          <dgm:chPref val="1"/>
          <dgm:bulletEnabled val="1"/>
        </dgm:presLayoutVars>
      </dgm:prSet>
      <dgm:spPr/>
    </dgm:pt>
    <dgm:pt modelId="{BDD85865-0DD3-4AE5-9B55-CC9247F5A921}" type="pres">
      <dgm:prSet presAssocID="{EAE83AD3-12C9-497C-AF3F-614D77366850}" presName="ConnectLine" presStyleLbl="sibTrans1D1" presStyleIdx="7" presStyleCnt="13"/>
      <dgm:spPr>
        <a:noFill/>
        <a:ln w="12700" cap="flat" cmpd="sng" algn="ctr">
          <a:solidFill>
            <a:schemeClr val="accent4">
              <a:hueOff val="0"/>
              <a:satOff val="0"/>
              <a:lumOff val="0"/>
              <a:alphaOff val="0"/>
            </a:schemeClr>
          </a:solidFill>
          <a:prstDash val="dash"/>
        </a:ln>
        <a:effectLst/>
      </dgm:spPr>
    </dgm:pt>
    <dgm:pt modelId="{8D706443-36F7-4DBE-86B8-D26578491F1C}" type="pres">
      <dgm:prSet presAssocID="{EAE83AD3-12C9-497C-AF3F-614D77366850}" presName="EmptyPlaceHolder" presStyleCnt="0"/>
      <dgm:spPr/>
    </dgm:pt>
    <dgm:pt modelId="{F3FBCF96-352A-46D6-B2D5-6BE5D8A651E7}" type="pres">
      <dgm:prSet presAssocID="{3F31DDBD-97DD-4A87-BF63-FABE47EC8636}" presName="spaceBetweenRectangles" presStyleCnt="0"/>
      <dgm:spPr/>
    </dgm:pt>
    <dgm:pt modelId="{E0A1F628-1924-4657-9A6A-A6AAE7EF808B}" type="pres">
      <dgm:prSet presAssocID="{89935A99-C78E-4AB2-9CC5-C38390AE0328}" presName="composite" presStyleCnt="0"/>
      <dgm:spPr/>
    </dgm:pt>
    <dgm:pt modelId="{7BD6B39A-3E1B-4AB1-96FF-300B8D0CF2C5}" type="pres">
      <dgm:prSet presAssocID="{89935A99-C78E-4AB2-9CC5-C38390AE0328}" presName="ConnectorPoint" presStyleLbl="lnNode1" presStyleIdx="8" presStyleCnt="13"/>
      <dgm:spPr>
        <a:solidFill>
          <a:schemeClr val="accent5">
            <a:hueOff val="0"/>
            <a:satOff val="0"/>
            <a:lumOff val="0"/>
            <a:alphaOff val="0"/>
          </a:schemeClr>
        </a:solidFill>
        <a:ln w="6350" cap="flat" cmpd="sng" algn="ctr">
          <a:solidFill>
            <a:schemeClr val="lt1">
              <a:hueOff val="0"/>
              <a:satOff val="0"/>
              <a:lumOff val="0"/>
              <a:alphaOff val="0"/>
            </a:schemeClr>
          </a:solidFill>
          <a:prstDash val="solid"/>
        </a:ln>
        <a:effectLst/>
      </dgm:spPr>
    </dgm:pt>
    <dgm:pt modelId="{9E286C77-D6C4-457D-93AE-F11AD182E693}" type="pres">
      <dgm:prSet presAssocID="{89935A99-C78E-4AB2-9CC5-C38390AE0328}" presName="DropPinPlaceHolder" presStyleCnt="0"/>
      <dgm:spPr/>
    </dgm:pt>
    <dgm:pt modelId="{A8B498FA-F3B6-43D1-B93C-E13720C5C3A9}" type="pres">
      <dgm:prSet presAssocID="{89935A99-C78E-4AB2-9CC5-C38390AE0328}" presName="DropPin" presStyleLbl="alignNode1" presStyleIdx="8" presStyleCnt="13"/>
      <dgm:spPr/>
    </dgm:pt>
    <dgm:pt modelId="{567DDCDC-554B-4539-8700-2AAC57160F7B}" type="pres">
      <dgm:prSet presAssocID="{89935A99-C78E-4AB2-9CC5-C38390AE0328}" presName="Ellipse" presStyleLbl="fgAcc1" presStyleIdx="9" presStyleCnt="14"/>
      <dgm:spPr>
        <a:solidFill>
          <a:schemeClr val="lt1">
            <a:alpha val="90000"/>
            <a:hueOff val="0"/>
            <a:satOff val="0"/>
            <a:lumOff val="0"/>
            <a:alphaOff val="0"/>
          </a:schemeClr>
        </a:solidFill>
        <a:ln w="12700" cap="flat" cmpd="sng" algn="ctr">
          <a:noFill/>
          <a:prstDash val="solid"/>
        </a:ln>
        <a:effectLst/>
      </dgm:spPr>
    </dgm:pt>
    <dgm:pt modelId="{58CA83E4-0F74-4A02-BAE8-1B64FC0D4B61}" type="pres">
      <dgm:prSet presAssocID="{89935A99-C78E-4AB2-9CC5-C38390AE0328}" presName="L2TextContainer" presStyleLbl="revTx" presStyleIdx="16" presStyleCnt="26">
        <dgm:presLayoutVars>
          <dgm:bulletEnabled val="1"/>
        </dgm:presLayoutVars>
      </dgm:prSet>
      <dgm:spPr/>
    </dgm:pt>
    <dgm:pt modelId="{E5BB6E0A-AF1D-482F-85B9-E982BC66A1B7}" type="pres">
      <dgm:prSet presAssocID="{89935A99-C78E-4AB2-9CC5-C38390AE0328}" presName="L1TextContainer" presStyleLbl="revTx" presStyleIdx="17" presStyleCnt="26">
        <dgm:presLayoutVars>
          <dgm:chMax val="1"/>
          <dgm:chPref val="1"/>
          <dgm:bulletEnabled val="1"/>
        </dgm:presLayoutVars>
      </dgm:prSet>
      <dgm:spPr/>
    </dgm:pt>
    <dgm:pt modelId="{AB9D8A54-AFF7-4B60-95AC-FE582291DE06}" type="pres">
      <dgm:prSet presAssocID="{89935A99-C78E-4AB2-9CC5-C38390AE0328}" presName="ConnectLine" presStyleLbl="sibTrans1D1" presStyleIdx="8" presStyleCnt="13"/>
      <dgm:spPr>
        <a:noFill/>
        <a:ln w="12700" cap="flat" cmpd="sng" algn="ctr">
          <a:solidFill>
            <a:schemeClr val="accent5">
              <a:hueOff val="0"/>
              <a:satOff val="0"/>
              <a:lumOff val="0"/>
              <a:alphaOff val="0"/>
            </a:schemeClr>
          </a:solidFill>
          <a:prstDash val="dash"/>
        </a:ln>
        <a:effectLst/>
      </dgm:spPr>
    </dgm:pt>
    <dgm:pt modelId="{7778EFDE-A6B0-4236-A4E9-5FC6CAB16930}" type="pres">
      <dgm:prSet presAssocID="{89935A99-C78E-4AB2-9CC5-C38390AE0328}" presName="EmptyPlaceHolder" presStyleCnt="0"/>
      <dgm:spPr/>
    </dgm:pt>
    <dgm:pt modelId="{85E4370F-D687-45D0-9980-F7FCF5D70C06}" type="pres">
      <dgm:prSet presAssocID="{A197B47D-9E40-4E7C-8167-637AA6A5C686}" presName="spaceBetweenRectangles" presStyleCnt="0"/>
      <dgm:spPr/>
    </dgm:pt>
    <dgm:pt modelId="{A9FC98FB-0720-47DD-B518-CE8E89322EDD}" type="pres">
      <dgm:prSet presAssocID="{C6BCCFFA-894D-4617-A7EF-86A7CE516D32}" presName="composite" presStyleCnt="0"/>
      <dgm:spPr/>
    </dgm:pt>
    <dgm:pt modelId="{16827883-A054-4170-A8C7-B9C530B7E476}" type="pres">
      <dgm:prSet presAssocID="{C6BCCFFA-894D-4617-A7EF-86A7CE516D32}" presName="ConnectorPoint" presStyleLbl="lnNode1" presStyleIdx="9" presStyleCnt="13"/>
      <dgm:spPr>
        <a:solidFill>
          <a:schemeClr val="accent6">
            <a:hueOff val="0"/>
            <a:satOff val="0"/>
            <a:lumOff val="0"/>
            <a:alphaOff val="0"/>
          </a:schemeClr>
        </a:solidFill>
        <a:ln w="6350" cap="flat" cmpd="sng" algn="ctr">
          <a:solidFill>
            <a:schemeClr val="lt1">
              <a:hueOff val="0"/>
              <a:satOff val="0"/>
              <a:lumOff val="0"/>
              <a:alphaOff val="0"/>
            </a:schemeClr>
          </a:solidFill>
          <a:prstDash val="solid"/>
        </a:ln>
        <a:effectLst/>
      </dgm:spPr>
    </dgm:pt>
    <dgm:pt modelId="{45222C93-68A0-459C-98AD-754AADA3CFE8}" type="pres">
      <dgm:prSet presAssocID="{C6BCCFFA-894D-4617-A7EF-86A7CE516D32}" presName="DropPinPlaceHolder" presStyleCnt="0"/>
      <dgm:spPr/>
    </dgm:pt>
    <dgm:pt modelId="{05596F5B-D1DF-4865-9BD3-4614A7EA8554}" type="pres">
      <dgm:prSet presAssocID="{C6BCCFFA-894D-4617-A7EF-86A7CE516D32}" presName="DropPin" presStyleLbl="alignNode1" presStyleIdx="9" presStyleCnt="13"/>
      <dgm:spPr/>
    </dgm:pt>
    <dgm:pt modelId="{A456FDA1-4751-49D1-A04C-D48E01C8F108}" type="pres">
      <dgm:prSet presAssocID="{C6BCCFFA-894D-4617-A7EF-86A7CE516D32}" presName="Ellipse" presStyleLbl="fgAcc1" presStyleIdx="10" presStyleCnt="14"/>
      <dgm:spPr>
        <a:solidFill>
          <a:schemeClr val="lt1">
            <a:alpha val="90000"/>
            <a:hueOff val="0"/>
            <a:satOff val="0"/>
            <a:lumOff val="0"/>
            <a:alphaOff val="0"/>
          </a:schemeClr>
        </a:solidFill>
        <a:ln w="12700" cap="flat" cmpd="sng" algn="ctr">
          <a:noFill/>
          <a:prstDash val="solid"/>
        </a:ln>
        <a:effectLst/>
      </dgm:spPr>
    </dgm:pt>
    <dgm:pt modelId="{55022B48-20CE-4EB9-9BA4-2D3C2523852C}" type="pres">
      <dgm:prSet presAssocID="{C6BCCFFA-894D-4617-A7EF-86A7CE516D32}" presName="L2TextContainer" presStyleLbl="revTx" presStyleIdx="18" presStyleCnt="26">
        <dgm:presLayoutVars>
          <dgm:bulletEnabled val="1"/>
        </dgm:presLayoutVars>
      </dgm:prSet>
      <dgm:spPr/>
    </dgm:pt>
    <dgm:pt modelId="{C070C826-39D4-4509-94E4-2B08F8779585}" type="pres">
      <dgm:prSet presAssocID="{C6BCCFFA-894D-4617-A7EF-86A7CE516D32}" presName="L1TextContainer" presStyleLbl="revTx" presStyleIdx="19" presStyleCnt="26">
        <dgm:presLayoutVars>
          <dgm:chMax val="1"/>
          <dgm:chPref val="1"/>
          <dgm:bulletEnabled val="1"/>
        </dgm:presLayoutVars>
      </dgm:prSet>
      <dgm:spPr/>
    </dgm:pt>
    <dgm:pt modelId="{BBE52A62-76EB-4D70-AAE5-323A5DC94158}" type="pres">
      <dgm:prSet presAssocID="{C6BCCFFA-894D-4617-A7EF-86A7CE516D32}" presName="ConnectLine" presStyleLbl="sibTrans1D1" presStyleIdx="9" presStyleCnt="13"/>
      <dgm:spPr>
        <a:noFill/>
        <a:ln w="12700" cap="flat" cmpd="sng" algn="ctr">
          <a:solidFill>
            <a:schemeClr val="accent6">
              <a:hueOff val="0"/>
              <a:satOff val="0"/>
              <a:lumOff val="0"/>
              <a:alphaOff val="0"/>
            </a:schemeClr>
          </a:solidFill>
          <a:prstDash val="dash"/>
        </a:ln>
        <a:effectLst/>
      </dgm:spPr>
    </dgm:pt>
    <dgm:pt modelId="{6FCA0636-C9A3-4781-9025-C195637811D6}" type="pres">
      <dgm:prSet presAssocID="{C6BCCFFA-894D-4617-A7EF-86A7CE516D32}" presName="EmptyPlaceHolder" presStyleCnt="0"/>
      <dgm:spPr/>
    </dgm:pt>
    <dgm:pt modelId="{B91BAF05-DD5C-428B-A798-4A637B287CB4}" type="pres">
      <dgm:prSet presAssocID="{DBE5BCD9-C7EE-4393-AF17-B42B6562D7DF}" presName="spaceBetweenRectangles" presStyleCnt="0"/>
      <dgm:spPr/>
    </dgm:pt>
    <dgm:pt modelId="{7F210B14-C626-4909-A40C-E571CB1BEB14}" type="pres">
      <dgm:prSet presAssocID="{D77AD9A4-0995-4394-9BB2-9505075C8C54}" presName="composite" presStyleCnt="0"/>
      <dgm:spPr/>
    </dgm:pt>
    <dgm:pt modelId="{6021D839-575A-4B2C-A0DD-24791762C7C6}" type="pres">
      <dgm:prSet presAssocID="{D77AD9A4-0995-4394-9BB2-9505075C8C54}" presName="ConnectorPoint" presStyleLbl="lnNode1" presStyleIdx="10" presStyleCnt="13"/>
      <dgm:spPr>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gm:spPr>
    </dgm:pt>
    <dgm:pt modelId="{189BF630-5454-41A1-8BC3-2461BB0BA50B}" type="pres">
      <dgm:prSet presAssocID="{D77AD9A4-0995-4394-9BB2-9505075C8C54}" presName="DropPinPlaceHolder" presStyleCnt="0"/>
      <dgm:spPr/>
    </dgm:pt>
    <dgm:pt modelId="{A9DEB65A-677A-4678-A373-BD2C51EE838F}" type="pres">
      <dgm:prSet presAssocID="{D77AD9A4-0995-4394-9BB2-9505075C8C54}" presName="DropPin" presStyleLbl="alignNode1" presStyleIdx="10" presStyleCnt="13"/>
      <dgm:spPr/>
    </dgm:pt>
    <dgm:pt modelId="{DC72A279-CADE-47C7-AADB-228A5A810540}" type="pres">
      <dgm:prSet presAssocID="{D77AD9A4-0995-4394-9BB2-9505075C8C54}" presName="Ellipse" presStyleLbl="fgAcc1" presStyleIdx="11" presStyleCnt="14"/>
      <dgm:spPr>
        <a:solidFill>
          <a:schemeClr val="lt1">
            <a:alpha val="90000"/>
            <a:hueOff val="0"/>
            <a:satOff val="0"/>
            <a:lumOff val="0"/>
            <a:alphaOff val="0"/>
          </a:schemeClr>
        </a:solidFill>
        <a:ln w="12700" cap="flat" cmpd="sng" algn="ctr">
          <a:noFill/>
          <a:prstDash val="solid"/>
        </a:ln>
        <a:effectLst/>
      </dgm:spPr>
    </dgm:pt>
    <dgm:pt modelId="{C38A493C-1199-4373-97A6-62F765326DBF}" type="pres">
      <dgm:prSet presAssocID="{D77AD9A4-0995-4394-9BB2-9505075C8C54}" presName="L2TextContainer" presStyleLbl="revTx" presStyleIdx="20" presStyleCnt="26">
        <dgm:presLayoutVars>
          <dgm:bulletEnabled val="1"/>
        </dgm:presLayoutVars>
      </dgm:prSet>
      <dgm:spPr/>
    </dgm:pt>
    <dgm:pt modelId="{22C6B6AC-5C5B-430F-97BD-D4CAD7270401}" type="pres">
      <dgm:prSet presAssocID="{D77AD9A4-0995-4394-9BB2-9505075C8C54}" presName="L1TextContainer" presStyleLbl="revTx" presStyleIdx="21" presStyleCnt="26">
        <dgm:presLayoutVars>
          <dgm:chMax val="1"/>
          <dgm:chPref val="1"/>
          <dgm:bulletEnabled val="1"/>
        </dgm:presLayoutVars>
      </dgm:prSet>
      <dgm:spPr/>
    </dgm:pt>
    <dgm:pt modelId="{44C59B00-9E29-4496-9620-7EBBCD40C80C}" type="pres">
      <dgm:prSet presAssocID="{D77AD9A4-0995-4394-9BB2-9505075C8C54}" presName="ConnectLine" presStyleLbl="sibTrans1D1" presStyleIdx="10" presStyleCnt="13"/>
      <dgm:spPr>
        <a:noFill/>
        <a:ln w="12700" cap="flat" cmpd="sng" algn="ctr">
          <a:solidFill>
            <a:schemeClr val="accent2">
              <a:hueOff val="0"/>
              <a:satOff val="0"/>
              <a:lumOff val="0"/>
              <a:alphaOff val="0"/>
            </a:schemeClr>
          </a:solidFill>
          <a:prstDash val="dash"/>
        </a:ln>
        <a:effectLst/>
      </dgm:spPr>
    </dgm:pt>
    <dgm:pt modelId="{EB761B8F-91B9-4749-8A5E-8B160236AFD0}" type="pres">
      <dgm:prSet presAssocID="{D77AD9A4-0995-4394-9BB2-9505075C8C54}" presName="EmptyPlaceHolder" presStyleCnt="0"/>
      <dgm:spPr/>
    </dgm:pt>
    <dgm:pt modelId="{25E23967-F540-49F4-8850-A9AE0C051DB2}" type="pres">
      <dgm:prSet presAssocID="{26DD8EDF-DA9E-428A-9A53-CD39F390AB29}" presName="spaceBetweenRectangles" presStyleCnt="0"/>
      <dgm:spPr/>
    </dgm:pt>
    <dgm:pt modelId="{60D0AA7F-5293-4F49-8AC7-13E2CD1FDC38}" type="pres">
      <dgm:prSet presAssocID="{954AA4AD-7DFA-4A98-BCB6-0001888E0DA0}" presName="composite" presStyleCnt="0"/>
      <dgm:spPr/>
    </dgm:pt>
    <dgm:pt modelId="{4EE4D223-6F44-4D9E-BBF4-ABA3D6C10FD0}" type="pres">
      <dgm:prSet presAssocID="{954AA4AD-7DFA-4A98-BCB6-0001888E0DA0}" presName="ConnectorPoint" presStyleLbl="lnNode1" presStyleIdx="11" presStyleCnt="13"/>
      <dgm:spPr>
        <a:solidFill>
          <a:schemeClr val="accent3">
            <a:hueOff val="0"/>
            <a:satOff val="0"/>
            <a:lumOff val="0"/>
            <a:alphaOff val="0"/>
          </a:schemeClr>
        </a:solidFill>
        <a:ln w="6350" cap="flat" cmpd="sng" algn="ctr">
          <a:solidFill>
            <a:schemeClr val="lt1">
              <a:hueOff val="0"/>
              <a:satOff val="0"/>
              <a:lumOff val="0"/>
              <a:alphaOff val="0"/>
            </a:schemeClr>
          </a:solidFill>
          <a:prstDash val="solid"/>
        </a:ln>
        <a:effectLst/>
      </dgm:spPr>
    </dgm:pt>
    <dgm:pt modelId="{00CD96B0-241B-4438-94CD-EDCE328983D6}" type="pres">
      <dgm:prSet presAssocID="{954AA4AD-7DFA-4A98-BCB6-0001888E0DA0}" presName="DropPinPlaceHolder" presStyleCnt="0"/>
      <dgm:spPr/>
    </dgm:pt>
    <dgm:pt modelId="{817175ED-28B4-482A-AFEE-BA9D3DC6C9DD}" type="pres">
      <dgm:prSet presAssocID="{954AA4AD-7DFA-4A98-BCB6-0001888E0DA0}" presName="DropPin" presStyleLbl="alignNode1" presStyleIdx="11" presStyleCnt="13"/>
      <dgm:spPr/>
    </dgm:pt>
    <dgm:pt modelId="{6FA7FBC4-1FBB-447B-A81A-0683954CF5C6}" type="pres">
      <dgm:prSet presAssocID="{954AA4AD-7DFA-4A98-BCB6-0001888E0DA0}" presName="Ellipse" presStyleLbl="fgAcc1" presStyleIdx="12" presStyleCnt="14"/>
      <dgm:spPr>
        <a:solidFill>
          <a:schemeClr val="lt1">
            <a:alpha val="90000"/>
            <a:hueOff val="0"/>
            <a:satOff val="0"/>
            <a:lumOff val="0"/>
            <a:alphaOff val="0"/>
          </a:schemeClr>
        </a:solidFill>
        <a:ln w="12700" cap="flat" cmpd="sng" algn="ctr">
          <a:noFill/>
          <a:prstDash val="solid"/>
        </a:ln>
        <a:effectLst/>
      </dgm:spPr>
    </dgm:pt>
    <dgm:pt modelId="{80E1E79B-BB13-490F-948A-B94A12FB6AFB}" type="pres">
      <dgm:prSet presAssocID="{954AA4AD-7DFA-4A98-BCB6-0001888E0DA0}" presName="L2TextContainer" presStyleLbl="revTx" presStyleIdx="22" presStyleCnt="26">
        <dgm:presLayoutVars>
          <dgm:bulletEnabled val="1"/>
        </dgm:presLayoutVars>
      </dgm:prSet>
      <dgm:spPr/>
    </dgm:pt>
    <dgm:pt modelId="{F83BBC03-78D8-45A2-998F-81A05440D29E}" type="pres">
      <dgm:prSet presAssocID="{954AA4AD-7DFA-4A98-BCB6-0001888E0DA0}" presName="L1TextContainer" presStyleLbl="revTx" presStyleIdx="23" presStyleCnt="26">
        <dgm:presLayoutVars>
          <dgm:chMax val="1"/>
          <dgm:chPref val="1"/>
          <dgm:bulletEnabled val="1"/>
        </dgm:presLayoutVars>
      </dgm:prSet>
      <dgm:spPr/>
    </dgm:pt>
    <dgm:pt modelId="{39284C7C-5769-4CB7-B398-043E1F764A82}" type="pres">
      <dgm:prSet presAssocID="{954AA4AD-7DFA-4A98-BCB6-0001888E0DA0}" presName="ConnectLine" presStyleLbl="sibTrans1D1" presStyleIdx="11" presStyleCnt="13"/>
      <dgm:spPr>
        <a:noFill/>
        <a:ln w="12700" cap="flat" cmpd="sng" algn="ctr">
          <a:solidFill>
            <a:schemeClr val="accent3">
              <a:hueOff val="0"/>
              <a:satOff val="0"/>
              <a:lumOff val="0"/>
              <a:alphaOff val="0"/>
            </a:schemeClr>
          </a:solidFill>
          <a:prstDash val="dash"/>
        </a:ln>
        <a:effectLst/>
      </dgm:spPr>
    </dgm:pt>
    <dgm:pt modelId="{CEFAA395-E426-4CFB-A2B1-4C12D2134FC7}" type="pres">
      <dgm:prSet presAssocID="{954AA4AD-7DFA-4A98-BCB6-0001888E0DA0}" presName="EmptyPlaceHolder" presStyleCnt="0"/>
      <dgm:spPr/>
    </dgm:pt>
    <dgm:pt modelId="{6BEF7F7F-09D1-4877-88F0-8C4BF35EB7C5}" type="pres">
      <dgm:prSet presAssocID="{E999E4FC-0E21-453D-8E99-4E140A4D69B5}" presName="spaceBetweenRectangles" presStyleCnt="0"/>
      <dgm:spPr/>
    </dgm:pt>
    <dgm:pt modelId="{4BFCC6D6-904E-45BC-B3DA-5C021AA4D315}" type="pres">
      <dgm:prSet presAssocID="{F1CAE61F-3C3A-4372-B641-7C13116D3826}" presName="composite" presStyleCnt="0"/>
      <dgm:spPr/>
    </dgm:pt>
    <dgm:pt modelId="{19591E5D-5C01-482C-9752-24B7EA79BCEC}" type="pres">
      <dgm:prSet presAssocID="{F1CAE61F-3C3A-4372-B641-7C13116D3826}" presName="ConnectorPoint" presStyleLbl="lnNode1" presStyleIdx="12" presStyleCnt="13"/>
      <dgm:spPr>
        <a:solidFill>
          <a:schemeClr val="accent4">
            <a:hueOff val="0"/>
            <a:satOff val="0"/>
            <a:lumOff val="0"/>
            <a:alphaOff val="0"/>
          </a:schemeClr>
        </a:solidFill>
        <a:ln w="6350" cap="flat" cmpd="sng" algn="ctr">
          <a:solidFill>
            <a:schemeClr val="lt1">
              <a:hueOff val="0"/>
              <a:satOff val="0"/>
              <a:lumOff val="0"/>
              <a:alphaOff val="0"/>
            </a:schemeClr>
          </a:solidFill>
          <a:prstDash val="solid"/>
        </a:ln>
        <a:effectLst/>
      </dgm:spPr>
    </dgm:pt>
    <dgm:pt modelId="{FA7F1BF6-4076-4676-8042-8BC252E8AF0B}" type="pres">
      <dgm:prSet presAssocID="{F1CAE61F-3C3A-4372-B641-7C13116D3826}" presName="DropPinPlaceHolder" presStyleCnt="0"/>
      <dgm:spPr/>
    </dgm:pt>
    <dgm:pt modelId="{73958384-D07E-481B-892B-CACD39807D27}" type="pres">
      <dgm:prSet presAssocID="{F1CAE61F-3C3A-4372-B641-7C13116D3826}" presName="DropPin" presStyleLbl="alignNode1" presStyleIdx="12" presStyleCnt="13"/>
      <dgm:spPr/>
    </dgm:pt>
    <dgm:pt modelId="{812A14E6-CCD9-4030-A093-0A3270A48D0C}" type="pres">
      <dgm:prSet presAssocID="{F1CAE61F-3C3A-4372-B641-7C13116D3826}" presName="Ellipse" presStyleLbl="fgAcc1" presStyleIdx="13" presStyleCnt="14"/>
      <dgm:spPr>
        <a:solidFill>
          <a:schemeClr val="lt1">
            <a:alpha val="90000"/>
            <a:hueOff val="0"/>
            <a:satOff val="0"/>
            <a:lumOff val="0"/>
            <a:alphaOff val="0"/>
          </a:schemeClr>
        </a:solidFill>
        <a:ln w="12700" cap="flat" cmpd="sng" algn="ctr">
          <a:noFill/>
          <a:prstDash val="solid"/>
        </a:ln>
        <a:effectLst/>
      </dgm:spPr>
    </dgm:pt>
    <dgm:pt modelId="{8DCC4142-D9CD-48A8-95DC-719289E4F472}" type="pres">
      <dgm:prSet presAssocID="{F1CAE61F-3C3A-4372-B641-7C13116D3826}" presName="L2TextContainer" presStyleLbl="revTx" presStyleIdx="24" presStyleCnt="26">
        <dgm:presLayoutVars>
          <dgm:bulletEnabled val="1"/>
        </dgm:presLayoutVars>
      </dgm:prSet>
      <dgm:spPr/>
    </dgm:pt>
    <dgm:pt modelId="{7C662760-D682-4959-AEA7-0BC47A4B61D0}" type="pres">
      <dgm:prSet presAssocID="{F1CAE61F-3C3A-4372-B641-7C13116D3826}" presName="L1TextContainer" presStyleLbl="revTx" presStyleIdx="25" presStyleCnt="26">
        <dgm:presLayoutVars>
          <dgm:chMax val="1"/>
          <dgm:chPref val="1"/>
          <dgm:bulletEnabled val="1"/>
        </dgm:presLayoutVars>
      </dgm:prSet>
      <dgm:spPr/>
    </dgm:pt>
    <dgm:pt modelId="{F7B60D0F-41DB-49B7-BB64-8A79AE6EF273}" type="pres">
      <dgm:prSet presAssocID="{F1CAE61F-3C3A-4372-B641-7C13116D3826}" presName="ConnectLine" presStyleLbl="sibTrans1D1" presStyleIdx="12" presStyleCnt="13"/>
      <dgm:spPr>
        <a:noFill/>
        <a:ln w="12700" cap="flat" cmpd="sng" algn="ctr">
          <a:solidFill>
            <a:schemeClr val="accent4">
              <a:hueOff val="0"/>
              <a:satOff val="0"/>
              <a:lumOff val="0"/>
              <a:alphaOff val="0"/>
            </a:schemeClr>
          </a:solidFill>
          <a:prstDash val="dash"/>
        </a:ln>
        <a:effectLst/>
      </dgm:spPr>
    </dgm:pt>
    <dgm:pt modelId="{B96FFDBE-9C2E-4AFA-AB91-D1568B92F277}" type="pres">
      <dgm:prSet presAssocID="{F1CAE61F-3C3A-4372-B641-7C13116D3826}" presName="EmptyPlaceHolder" presStyleCnt="0"/>
      <dgm:spPr/>
    </dgm:pt>
  </dgm:ptLst>
  <dgm:cxnLst>
    <dgm:cxn modelId="{5837650A-627F-4323-9B11-E125F1F8EA62}" type="presOf" srcId="{6B7DDC0E-4C68-482A-ADC1-A06FADAD8FA2}" destId="{165CC898-EF31-4387-AAE5-A7A93941E9D9}" srcOrd="0" destOrd="0" presId="urn:microsoft.com/office/officeart/2017/3/layout/DropPinTimeline"/>
    <dgm:cxn modelId="{3B12690C-143F-433D-984E-74D4D286D531}" srcId="{99CB8E96-7AA3-4F3E-B894-919540937E03}" destId="{D979D906-D3A5-4A51-94DB-B5467E267ECC}" srcOrd="0" destOrd="0" parTransId="{4E360308-D676-4E76-B651-D114EEBF390B}" sibTransId="{D86192AC-8160-4A9B-8DBC-03181F253F32}"/>
    <dgm:cxn modelId="{8B0C2710-B470-425D-8D07-F967F870EADB}" type="presOf" srcId="{EAE83AD3-12C9-497C-AF3F-614D77366850}" destId="{2CB57D46-5AC7-431E-8DA5-8D7728495233}" srcOrd="0" destOrd="0" presId="urn:microsoft.com/office/officeart/2017/3/layout/DropPinTimeline"/>
    <dgm:cxn modelId="{1844DA11-73E0-45E2-9742-D72305892A38}" type="presOf" srcId="{E96F6F7B-8DC1-45D8-A5ED-6F2C61AB3AAE}" destId="{425FBE83-015A-41CA-B6BD-E72685752371}" srcOrd="0" destOrd="0" presId="urn:microsoft.com/office/officeart/2017/3/layout/DropPinTimeline"/>
    <dgm:cxn modelId="{10E97E19-C7DE-4706-80C1-B4BB87D6EE36}" type="presOf" srcId="{30865BCB-5A30-4939-9ECB-A2205C60660D}" destId="{58CA83E4-0F74-4A02-BAE8-1B64FC0D4B61}" srcOrd="0" destOrd="0" presId="urn:microsoft.com/office/officeart/2017/3/layout/DropPinTimeline"/>
    <dgm:cxn modelId="{06868B21-C6D4-4003-B98C-3BF0740595F7}" type="presOf" srcId="{C6BCCFFA-894D-4617-A7EF-86A7CE516D32}" destId="{C070C826-39D4-4509-94E4-2B08F8779585}" srcOrd="0" destOrd="0" presId="urn:microsoft.com/office/officeart/2017/3/layout/DropPinTimeline"/>
    <dgm:cxn modelId="{1784AD21-23F7-41EF-96C9-3F6C27137524}" type="presOf" srcId="{E5DC0CBF-B3E0-4FEA-945F-D9CDD8AEA3C1}" destId="{C38A493C-1199-4373-97A6-62F765326DBF}" srcOrd="0" destOrd="0" presId="urn:microsoft.com/office/officeart/2017/3/layout/DropPinTimeline"/>
    <dgm:cxn modelId="{FBA14822-BA70-446B-B922-40FADAD42655}" srcId="{E96F6F7B-8DC1-45D8-A5ED-6F2C61AB3AAE}" destId="{E86DC2A7-B7E0-425C-92A9-3A0EDD31EA30}" srcOrd="0" destOrd="0" parTransId="{7DA37214-5C98-4209-98C5-BB9E994AE796}" sibTransId="{0BC1AD16-0F26-4B70-943C-6AF99EF2587C}"/>
    <dgm:cxn modelId="{EAC01D26-1A61-4C21-8A29-1810BFEF07C5}" type="presOf" srcId="{5D37FD28-186B-4D22-AA41-5B42238F1733}" destId="{2F5DB19C-AD10-4427-93F4-8CC783C1C7DE}" srcOrd="0" destOrd="0" presId="urn:microsoft.com/office/officeart/2017/3/layout/DropPinTimeline"/>
    <dgm:cxn modelId="{E0B00927-4B05-4810-9008-7851ECB50006}" type="presOf" srcId="{D77AD9A4-0995-4394-9BB2-9505075C8C54}" destId="{22C6B6AC-5C5B-430F-97BD-D4CAD7270401}" srcOrd="0" destOrd="0" presId="urn:microsoft.com/office/officeart/2017/3/layout/DropPinTimeline"/>
    <dgm:cxn modelId="{562E5631-0403-42C0-BB65-E42129413EA0}" srcId="{C3617AE0-7CBA-49AD-95BB-3A4B211F7770}" destId="{0AABAA80-4326-46FB-94DA-1C29C8F0B9F7}" srcOrd="2" destOrd="0" parTransId="{D7A6672A-5418-4C99-B54F-94310D616EF4}" sibTransId="{0FBF1AF6-4D78-4D35-A4CD-008B73F3E3E7}"/>
    <dgm:cxn modelId="{4DF6BB38-C972-44D7-8D98-B1228B4DF384}" type="presOf" srcId="{5757A03A-B37B-4EA7-A5A7-C838DA00FC93}" destId="{F2F7EBA3-49E7-43EE-8823-0CBE6EAFDB93}" srcOrd="0" destOrd="0" presId="urn:microsoft.com/office/officeart/2017/3/layout/DropPinTimeline"/>
    <dgm:cxn modelId="{6E2EF03C-7BB8-4A79-88EC-5853A7F301DB}" type="presOf" srcId="{D979D906-D3A5-4A51-94DB-B5467E267ECC}" destId="{C2312764-F5C5-4810-9A26-6297DEDFECCB}" srcOrd="0" destOrd="0" presId="urn:microsoft.com/office/officeart/2017/3/layout/DropPinTimeline"/>
    <dgm:cxn modelId="{EABA2C3E-C6A2-4BD9-90A7-55A82E178207}" type="presOf" srcId="{3A87B70A-6B2F-4F81-BED8-A391E662B91C}" destId="{9398EAFD-DCDE-44E4-BBF4-57DE2737F81F}" srcOrd="0" destOrd="0" presId="urn:microsoft.com/office/officeart/2017/3/layout/DropPinTimeline"/>
    <dgm:cxn modelId="{8126C35B-B747-455D-9BE5-E47DA637E30A}" type="presOf" srcId="{64A71FFD-14A4-419D-95F2-4913FA8D0C01}" destId="{0201DEFA-DF24-480F-9D78-4F617DF535F2}" srcOrd="0" destOrd="0" presId="urn:microsoft.com/office/officeart/2017/3/layout/DropPinTimeline"/>
    <dgm:cxn modelId="{0C3DD55B-947D-4731-AABE-06D402A081D4}" srcId="{C6BCCFFA-894D-4617-A7EF-86A7CE516D32}" destId="{5232E068-D829-40E3-B8F0-667B4935B7D5}" srcOrd="0" destOrd="0" parTransId="{DAD83C6C-899B-4B14-8D2C-B8A2BDB2A485}" sibTransId="{8DF89D3C-1F4F-433D-8CD1-B7A6992C231B}"/>
    <dgm:cxn modelId="{89842564-63C6-46B3-90CE-124A2681C4DE}" type="presOf" srcId="{E86DC2A7-B7E0-425C-92A9-3A0EDD31EA30}" destId="{8B393DF9-064F-41C0-B88E-4C47290A755B}" srcOrd="0" destOrd="0" presId="urn:microsoft.com/office/officeart/2017/3/layout/DropPinTimeline"/>
    <dgm:cxn modelId="{53E7BC6A-BA51-499F-8614-3BE873E22986}" srcId="{5D37FD28-186B-4D22-AA41-5B42238F1733}" destId="{6B7DDC0E-4C68-482A-ADC1-A06FADAD8FA2}" srcOrd="0" destOrd="0" parTransId="{D663C85B-0499-4742-AE1E-78ED1D7B2C60}" sibTransId="{61B13925-80A8-441A-AF4E-515A6700A6BC}"/>
    <dgm:cxn modelId="{0B30994F-C92B-4043-8CC9-358F1AF818AB}" type="presOf" srcId="{AD4BC21E-2213-4482-BEDF-4A0C514CA1AA}" destId="{03632093-F639-43AB-B4B3-D64AE2D6C532}" srcOrd="0" destOrd="0" presId="urn:microsoft.com/office/officeart/2017/3/layout/DropPinTimeline"/>
    <dgm:cxn modelId="{97F80473-CE66-4125-955C-B3CFC93B63F2}" srcId="{D77AD9A4-0995-4394-9BB2-9505075C8C54}" destId="{E5DC0CBF-B3E0-4FEA-945F-D9CDD8AEA3C1}" srcOrd="0" destOrd="0" parTransId="{83CE3D8F-C745-44FF-86E5-85DAC9AAF13E}" sibTransId="{F5FF5CDC-E9D5-48FA-B25F-5C7CB1CC0AD8}"/>
    <dgm:cxn modelId="{A8A1BB53-7BBD-42B7-95FF-D3F682127B11}" srcId="{C3617AE0-7CBA-49AD-95BB-3A4B211F7770}" destId="{D77AD9A4-0995-4394-9BB2-9505075C8C54}" srcOrd="10" destOrd="0" parTransId="{06686E29-3704-4AD7-ADE0-F6948D27C7F9}" sibTransId="{26DD8EDF-DA9E-428A-9A53-CD39F390AB29}"/>
    <dgm:cxn modelId="{AF548456-0637-4A40-AAF5-537D03D5B9E5}" srcId="{C3617AE0-7CBA-49AD-95BB-3A4B211F7770}" destId="{954AA4AD-7DFA-4A98-BCB6-0001888E0DA0}" srcOrd="11" destOrd="0" parTransId="{B6380D0F-8B4F-4042-B0D8-00AB0A464614}" sibTransId="{E999E4FC-0E21-453D-8E99-4E140A4D69B5}"/>
    <dgm:cxn modelId="{27B2AB7B-56B4-49B7-813C-DEC686596B7B}" type="presOf" srcId="{30656207-8418-46B0-8F74-D6278B3742B2}" destId="{1EE6FE57-B27B-4357-B890-6A13746AFE0D}" srcOrd="0" destOrd="0" presId="urn:microsoft.com/office/officeart/2017/3/layout/DropPinTimeline"/>
    <dgm:cxn modelId="{0A69E787-02FE-41BA-8CCD-230DA8227869}" srcId="{C3617AE0-7CBA-49AD-95BB-3A4B211F7770}" destId="{F1CAE61F-3C3A-4372-B641-7C13116D3826}" srcOrd="12" destOrd="0" parTransId="{55EE9EB1-B00F-4A57-8EDD-9427502CF529}" sibTransId="{DE593D74-AC5C-4233-A002-8C2F326FE344}"/>
    <dgm:cxn modelId="{85BAA888-D8AE-4086-A761-E832BD26C1F2}" srcId="{954AA4AD-7DFA-4A98-BCB6-0001888E0DA0}" destId="{1144E5A4-3B6D-4EE6-A934-F0975291F40A}" srcOrd="0" destOrd="0" parTransId="{945A1166-D7BE-4BF1-9C3A-6BAACDA77E04}" sibTransId="{01790ABA-7A9E-4D0B-8B3B-BE9F6284BE50}"/>
    <dgm:cxn modelId="{DF08F68F-99AD-4FED-83C6-8B8E73E05CE1}" type="presOf" srcId="{954AA4AD-7DFA-4A98-BCB6-0001888E0DA0}" destId="{F83BBC03-78D8-45A2-998F-81A05440D29E}" srcOrd="0" destOrd="0" presId="urn:microsoft.com/office/officeart/2017/3/layout/DropPinTimeline"/>
    <dgm:cxn modelId="{E1600391-29EF-432B-A01D-145B96C33EA1}" type="presOf" srcId="{1144E5A4-3B6D-4EE6-A934-F0975291F40A}" destId="{80E1E79B-BB13-490F-948A-B94A12FB6AFB}" srcOrd="0" destOrd="0" presId="urn:microsoft.com/office/officeart/2017/3/layout/DropPinTimeline"/>
    <dgm:cxn modelId="{B13F2891-BC19-44B2-BDB6-62DE4F22DD80}" srcId="{C3617AE0-7CBA-49AD-95BB-3A4B211F7770}" destId="{EAE83AD3-12C9-497C-AF3F-614D77366850}" srcOrd="7" destOrd="0" parTransId="{0CF9A95E-B2A0-47A0-8A52-17267C68CC69}" sibTransId="{3F31DDBD-97DD-4A87-BF63-FABE47EC8636}"/>
    <dgm:cxn modelId="{8C574E93-35BC-4D16-8EB1-FA2F377924C9}" srcId="{C3617AE0-7CBA-49AD-95BB-3A4B211F7770}" destId="{99CB8E96-7AA3-4F3E-B894-919540937E03}" srcOrd="0" destOrd="0" parTransId="{4B21DA41-F718-4816-B9BA-11792B775F74}" sibTransId="{F4CE1C3B-857F-4408-A845-26019E74B292}"/>
    <dgm:cxn modelId="{C1B2D097-1836-491F-B43F-1D0176366C73}" type="presOf" srcId="{0AABAA80-4326-46FB-94DA-1C29C8F0B9F7}" destId="{933C3C70-6726-4A3B-8F93-A25AFF88EFEE}" srcOrd="0" destOrd="0" presId="urn:microsoft.com/office/officeart/2017/3/layout/DropPinTimeline"/>
    <dgm:cxn modelId="{8A7971A1-E938-4662-A9DE-701A712343B7}" type="presOf" srcId="{E9EFD0A6-D042-494C-B6A1-8DFB60C06BE5}" destId="{17984BE4-E703-48F0-8113-391DC8CC84CE}" srcOrd="0" destOrd="0" presId="urn:microsoft.com/office/officeart/2017/3/layout/DropPinTimeline"/>
    <dgm:cxn modelId="{37494FA8-1B6D-4CD6-A1D3-65A2D9ED9F4C}" srcId="{C3617AE0-7CBA-49AD-95BB-3A4B211F7770}" destId="{30656207-8418-46B0-8F74-D6278B3742B2}" srcOrd="6" destOrd="0" parTransId="{52237835-BDE2-41F5-AC32-A9CA84F85EC6}" sibTransId="{5FF04EA1-76D8-4732-BEEC-842BE03C3E97}"/>
    <dgm:cxn modelId="{D534E9AA-5FB8-495E-82CC-D58148FE32C4}" type="presOf" srcId="{138E8C67-5A89-4D97-AC2B-3E430080B707}" destId="{F5E6849F-9813-491F-9C91-ED2BFE83F969}" srcOrd="0" destOrd="0" presId="urn:microsoft.com/office/officeart/2017/3/layout/DropPinTimeline"/>
    <dgm:cxn modelId="{83C1B5B4-F4A0-4865-9E43-5E1BF4B719D1}" srcId="{30656207-8418-46B0-8F74-D6278B3742B2}" destId="{138E8C67-5A89-4D97-AC2B-3E430080B707}" srcOrd="0" destOrd="0" parTransId="{33252F0F-7EF0-4E35-9C24-FD938CFC6A3E}" sibTransId="{ED8BD2F7-1341-4B1B-BE78-BDC5AA54EE54}"/>
    <dgm:cxn modelId="{A03406B5-A901-4021-BDDA-281BC08FCF45}" type="presOf" srcId="{5232E068-D829-40E3-B8F0-667B4935B7D5}" destId="{55022B48-20CE-4EB9-9BA4-2D3C2523852C}" srcOrd="0" destOrd="0" presId="urn:microsoft.com/office/officeart/2017/3/layout/DropPinTimeline"/>
    <dgm:cxn modelId="{D3C940B5-9DA8-4A7D-8FCC-83ACBC9A3469}" srcId="{C3617AE0-7CBA-49AD-95BB-3A4B211F7770}" destId="{C6BCCFFA-894D-4617-A7EF-86A7CE516D32}" srcOrd="9" destOrd="0" parTransId="{7043EB27-91A9-4A77-98AD-B456E191B1E4}" sibTransId="{DBE5BCD9-C7EE-4393-AF17-B42B6562D7DF}"/>
    <dgm:cxn modelId="{1F2ECABC-989A-447E-9002-AF31933CE075}" srcId="{0AABAA80-4326-46FB-94DA-1C29C8F0B9F7}" destId="{64A71FFD-14A4-419D-95F2-4913FA8D0C01}" srcOrd="0" destOrd="0" parTransId="{66B4EC8E-4CC3-4EF2-A90C-47BD292A5FDE}" sibTransId="{026EDD65-8BCA-460C-A6A3-0AB312E4E414}"/>
    <dgm:cxn modelId="{DC6BBECB-037C-4C97-A96B-4B100593413D}" srcId="{C3617AE0-7CBA-49AD-95BB-3A4B211F7770}" destId="{89935A99-C78E-4AB2-9CC5-C38390AE0328}" srcOrd="8" destOrd="0" parTransId="{F4A5E9D0-F777-4AA4-9F1F-B2A6A745BEC4}" sibTransId="{A197B47D-9E40-4E7C-8167-637AA6A5C686}"/>
    <dgm:cxn modelId="{27639ACE-4FA6-4936-85FC-D8654AB317D2}" srcId="{C3617AE0-7CBA-49AD-95BB-3A4B211F7770}" destId="{3A87B70A-6B2F-4F81-BED8-A391E662B91C}" srcOrd="4" destOrd="0" parTransId="{07A552BC-0C7F-4D91-AD0B-E5EB3340EC50}" sibTransId="{5E7FC92D-E34F-4F6A-94D5-DA8DF21194CD}"/>
    <dgm:cxn modelId="{31B4FDD0-396E-4F27-A8A8-E74518E3B5EE}" srcId="{E9EFD0A6-D042-494C-B6A1-8DFB60C06BE5}" destId="{5757A03A-B37B-4EA7-A5A7-C838DA00FC93}" srcOrd="0" destOrd="0" parTransId="{6FEEDD5B-BBA3-4C29-9D99-D23490602BF1}" sibTransId="{39955587-0EFB-4BBA-8CCC-8E9BE25A9169}"/>
    <dgm:cxn modelId="{07B535D4-EB30-4073-AF0E-36CDC6BD1B17}" type="presOf" srcId="{F1CAE61F-3C3A-4372-B641-7C13116D3826}" destId="{7C662760-D682-4959-AEA7-0BC47A4B61D0}" srcOrd="0" destOrd="0" presId="urn:microsoft.com/office/officeart/2017/3/layout/DropPinTimeline"/>
    <dgm:cxn modelId="{314C8DD6-FDDF-4DED-BD51-66F006E1B919}" srcId="{3A87B70A-6B2F-4F81-BED8-A391E662B91C}" destId="{CD2A25EA-34F2-43E4-96ED-E933A590ACD5}" srcOrd="0" destOrd="0" parTransId="{7CFA3E7E-CD5D-49F8-BE2C-527A3F73C277}" sibTransId="{42F2B8EC-3341-435E-B299-72499DC2B0AD}"/>
    <dgm:cxn modelId="{530EA5D8-7A89-46C7-A4D4-5435C3CF2783}" type="presOf" srcId="{2AE0920F-4C38-410A-9659-822D9E577198}" destId="{8DCC4142-D9CD-48A8-95DC-719289E4F472}" srcOrd="0" destOrd="0" presId="urn:microsoft.com/office/officeart/2017/3/layout/DropPinTimeline"/>
    <dgm:cxn modelId="{E69491E3-7699-48AC-A91D-9B42716DE792}" srcId="{EAE83AD3-12C9-497C-AF3F-614D77366850}" destId="{AD4BC21E-2213-4482-BEDF-4A0C514CA1AA}" srcOrd="0" destOrd="0" parTransId="{E7E04A6B-FDBC-46BC-80AA-CDF3BF515067}" sibTransId="{E0785E2C-4A5F-4D87-98E4-184345731986}"/>
    <dgm:cxn modelId="{19B9AFE6-0492-4212-A9C7-ED49CF551A5B}" type="presOf" srcId="{99CB8E96-7AA3-4F3E-B894-919540937E03}" destId="{A61EC5FD-E7BF-40BD-A45A-6E3C203D6D8F}" srcOrd="0" destOrd="0" presId="urn:microsoft.com/office/officeart/2017/3/layout/DropPinTimeline"/>
    <dgm:cxn modelId="{B926A4E8-1122-4827-8DD6-541128F3D67E}" srcId="{C3617AE0-7CBA-49AD-95BB-3A4B211F7770}" destId="{E9EFD0A6-D042-494C-B6A1-8DFB60C06BE5}" srcOrd="1" destOrd="0" parTransId="{0738D9D6-A593-4C0F-82DF-C0B7A46DE97F}" sibTransId="{9761A63A-D03A-42DE-A036-2C4C1F092C98}"/>
    <dgm:cxn modelId="{7C9EF9EB-FBC7-4B8E-8788-B6F7232EB47F}" srcId="{F1CAE61F-3C3A-4372-B641-7C13116D3826}" destId="{2AE0920F-4C38-410A-9659-822D9E577198}" srcOrd="0" destOrd="0" parTransId="{BDFDB2AE-F142-4023-BA76-8B9FEA382405}" sibTransId="{54A804BB-906D-45C4-B824-350B34E46C7E}"/>
    <dgm:cxn modelId="{3E8D3DED-59E0-4368-88C6-4D84773BB89F}" type="presOf" srcId="{89935A99-C78E-4AB2-9CC5-C38390AE0328}" destId="{E5BB6E0A-AF1D-482F-85B9-E982BC66A1B7}" srcOrd="0" destOrd="0" presId="urn:microsoft.com/office/officeart/2017/3/layout/DropPinTimeline"/>
    <dgm:cxn modelId="{EDE6BDEE-AD50-4E2A-BDCB-6EE466D23BD7}" srcId="{89935A99-C78E-4AB2-9CC5-C38390AE0328}" destId="{30865BCB-5A30-4939-9ECB-A2205C60660D}" srcOrd="0" destOrd="0" parTransId="{AD3AC560-38BD-43CA-9572-46E7B8239A3F}" sibTransId="{7660E443-85AF-467F-8B37-B7FE56B2033D}"/>
    <dgm:cxn modelId="{3B7C45EF-7362-43E3-92D4-405152FB75ED}" srcId="{C3617AE0-7CBA-49AD-95BB-3A4B211F7770}" destId="{E96F6F7B-8DC1-45D8-A5ED-6F2C61AB3AAE}" srcOrd="5" destOrd="0" parTransId="{F566D1A0-4E39-4C8B-B2A5-2C3DCBAD1CFB}" sibTransId="{1F562E7B-2B0F-4960-B415-517F3D262DA8}"/>
    <dgm:cxn modelId="{61B72EF1-A433-4D09-8F1F-A38AADB5D225}" type="presOf" srcId="{CD2A25EA-34F2-43E4-96ED-E933A590ACD5}" destId="{3C8DBD8F-87BA-4600-B8D2-93D67B55822F}" srcOrd="0" destOrd="0" presId="urn:microsoft.com/office/officeart/2017/3/layout/DropPinTimeline"/>
    <dgm:cxn modelId="{9EA8F1F4-0625-408F-AD02-D3B5A2149737}" srcId="{C3617AE0-7CBA-49AD-95BB-3A4B211F7770}" destId="{5D37FD28-186B-4D22-AA41-5B42238F1733}" srcOrd="3" destOrd="0" parTransId="{5561B822-E1B5-4924-885E-1A38F3C5AB7F}" sibTransId="{51AADA26-AFCC-46A1-BF07-591E04755A85}"/>
    <dgm:cxn modelId="{3BFD9BFC-C496-45B9-BCC8-5C991C5631FA}" type="presOf" srcId="{C3617AE0-7CBA-49AD-95BB-3A4B211F7770}" destId="{B0641EC6-6095-4F24-8E10-7EC73798B22A}" srcOrd="0" destOrd="0" presId="urn:microsoft.com/office/officeart/2017/3/layout/DropPinTimeline"/>
    <dgm:cxn modelId="{EA017C8C-A1B6-486A-9BD3-A2481E949D85}" type="presParOf" srcId="{B0641EC6-6095-4F24-8E10-7EC73798B22A}" destId="{8B2FA2D7-1386-4875-A283-AA4CAF0D8146}" srcOrd="0" destOrd="0" presId="urn:microsoft.com/office/officeart/2017/3/layout/DropPinTimeline"/>
    <dgm:cxn modelId="{3750E8B9-2F20-4D54-B1CD-860F1F39D9D8}" type="presParOf" srcId="{B0641EC6-6095-4F24-8E10-7EC73798B22A}" destId="{95B432ED-0DA1-424D-BD5D-C8F9FB6B3ED3}" srcOrd="1" destOrd="0" presId="urn:microsoft.com/office/officeart/2017/3/layout/DropPinTimeline"/>
    <dgm:cxn modelId="{4A4AA9A7-DD75-4B95-A59F-20F279B9F887}" type="presParOf" srcId="{95B432ED-0DA1-424D-BD5D-C8F9FB6B3ED3}" destId="{51298724-BB6D-4930-AFFA-F34DA6ADED59}" srcOrd="0" destOrd="0" presId="urn:microsoft.com/office/officeart/2017/3/layout/DropPinTimeline"/>
    <dgm:cxn modelId="{12BECAEF-0ACF-44D2-8496-17CDF78C1992}" type="presParOf" srcId="{51298724-BB6D-4930-AFFA-F34DA6ADED59}" destId="{D8E46710-6BAF-4B8D-BFD6-3968C5B37FAD}" srcOrd="0" destOrd="0" presId="urn:microsoft.com/office/officeart/2017/3/layout/DropPinTimeline"/>
    <dgm:cxn modelId="{D5EF6E32-61D2-4230-9E0F-0D769E1A156F}" type="presParOf" srcId="{51298724-BB6D-4930-AFFA-F34DA6ADED59}" destId="{55B82D1E-50E6-4795-8301-F2BFFDC2233B}" srcOrd="1" destOrd="0" presId="urn:microsoft.com/office/officeart/2017/3/layout/DropPinTimeline"/>
    <dgm:cxn modelId="{D33E64DD-58DF-4FFB-86E9-351699CC9752}" type="presParOf" srcId="{55B82D1E-50E6-4795-8301-F2BFFDC2233B}" destId="{391162F2-CF7E-453F-9F5E-EFD4D76C722F}" srcOrd="0" destOrd="0" presId="urn:microsoft.com/office/officeart/2017/3/layout/DropPinTimeline"/>
    <dgm:cxn modelId="{93B31704-DE3E-4863-8D1A-76A788AB938B}" type="presParOf" srcId="{55B82D1E-50E6-4795-8301-F2BFFDC2233B}" destId="{73452642-B74A-4DA3-9B9D-9AC4FFF67CDA}" srcOrd="1" destOrd="0" presId="urn:microsoft.com/office/officeart/2017/3/layout/DropPinTimeline"/>
    <dgm:cxn modelId="{E1885667-08A7-454A-A26F-00C73D886BFC}" type="presParOf" srcId="{51298724-BB6D-4930-AFFA-F34DA6ADED59}" destId="{C2312764-F5C5-4810-9A26-6297DEDFECCB}" srcOrd="2" destOrd="0" presId="urn:microsoft.com/office/officeart/2017/3/layout/DropPinTimeline"/>
    <dgm:cxn modelId="{0F545730-7733-4660-BCD7-933394C2D064}" type="presParOf" srcId="{51298724-BB6D-4930-AFFA-F34DA6ADED59}" destId="{A61EC5FD-E7BF-40BD-A45A-6E3C203D6D8F}" srcOrd="3" destOrd="0" presId="urn:microsoft.com/office/officeart/2017/3/layout/DropPinTimeline"/>
    <dgm:cxn modelId="{582307CD-C075-4335-B78A-B56A5BB0F638}" type="presParOf" srcId="{51298724-BB6D-4930-AFFA-F34DA6ADED59}" destId="{23178A96-7ADF-43FA-8035-1F3C54E4C399}" srcOrd="4" destOrd="0" presId="urn:microsoft.com/office/officeart/2017/3/layout/DropPinTimeline"/>
    <dgm:cxn modelId="{01C5F95D-5A95-4B76-8F99-710700F3CAA7}" type="presParOf" srcId="{51298724-BB6D-4930-AFFA-F34DA6ADED59}" destId="{BFFD4B0D-3060-4138-9D80-34BB10055EBD}" srcOrd="5" destOrd="0" presId="urn:microsoft.com/office/officeart/2017/3/layout/DropPinTimeline"/>
    <dgm:cxn modelId="{C153978F-C5D4-48AC-912B-9420C90104B8}" type="presParOf" srcId="{95B432ED-0DA1-424D-BD5D-C8F9FB6B3ED3}" destId="{F6E3B3C5-79C4-4FC8-82A2-B578684B56F7}" srcOrd="1" destOrd="0" presId="urn:microsoft.com/office/officeart/2017/3/layout/DropPinTimeline"/>
    <dgm:cxn modelId="{AF245C7A-D9A1-409A-86CD-BC715F848147}" type="presParOf" srcId="{95B432ED-0DA1-424D-BD5D-C8F9FB6B3ED3}" destId="{3CC1E1AF-688B-4F4C-858E-EFBB720CBA77}" srcOrd="2" destOrd="0" presId="urn:microsoft.com/office/officeart/2017/3/layout/DropPinTimeline"/>
    <dgm:cxn modelId="{B6ACDB88-C22B-424D-A662-5B6C84686699}" type="presParOf" srcId="{3CC1E1AF-688B-4F4C-858E-EFBB720CBA77}" destId="{E444BAD2-46D2-4EEC-A107-C685DEA30DCB}" srcOrd="0" destOrd="0" presId="urn:microsoft.com/office/officeart/2017/3/layout/DropPinTimeline"/>
    <dgm:cxn modelId="{174CFA90-7825-4174-86E1-DEA2932C0C66}" type="presParOf" srcId="{3CC1E1AF-688B-4F4C-858E-EFBB720CBA77}" destId="{DF527BBF-491A-4E66-9E0C-05EA77408406}" srcOrd="1" destOrd="0" presId="urn:microsoft.com/office/officeart/2017/3/layout/DropPinTimeline"/>
    <dgm:cxn modelId="{7C4640B2-0B61-44F6-865D-EF9E589D279C}" type="presParOf" srcId="{DF527BBF-491A-4E66-9E0C-05EA77408406}" destId="{FE50C405-480D-4B2E-9264-19A04915678A}" srcOrd="0" destOrd="0" presId="urn:microsoft.com/office/officeart/2017/3/layout/DropPinTimeline"/>
    <dgm:cxn modelId="{BADF4472-5B01-4AB6-9B49-EB3647B4B382}" type="presParOf" srcId="{DF527BBF-491A-4E66-9E0C-05EA77408406}" destId="{B8F5648E-2C74-4732-BFF5-DC153581D856}" srcOrd="1" destOrd="0" presId="urn:microsoft.com/office/officeart/2017/3/layout/DropPinTimeline"/>
    <dgm:cxn modelId="{32891BE2-2623-4FDD-AE30-997670527956}" type="presParOf" srcId="{3CC1E1AF-688B-4F4C-858E-EFBB720CBA77}" destId="{F2F7EBA3-49E7-43EE-8823-0CBE6EAFDB93}" srcOrd="2" destOrd="0" presId="urn:microsoft.com/office/officeart/2017/3/layout/DropPinTimeline"/>
    <dgm:cxn modelId="{0D32B9FD-D4D6-436A-ADAD-F77806679EC1}" type="presParOf" srcId="{3CC1E1AF-688B-4F4C-858E-EFBB720CBA77}" destId="{17984BE4-E703-48F0-8113-391DC8CC84CE}" srcOrd="3" destOrd="0" presId="urn:microsoft.com/office/officeart/2017/3/layout/DropPinTimeline"/>
    <dgm:cxn modelId="{3D402F0D-1CF1-4BAA-BAD0-D1AB7D0215E6}" type="presParOf" srcId="{3CC1E1AF-688B-4F4C-858E-EFBB720CBA77}" destId="{D6E3C14C-6B96-4932-95CC-3ED325D86956}" srcOrd="4" destOrd="0" presId="urn:microsoft.com/office/officeart/2017/3/layout/DropPinTimeline"/>
    <dgm:cxn modelId="{56ABE409-63A2-4F6A-B09E-DFB9CAFC9FE4}" type="presParOf" srcId="{3CC1E1AF-688B-4F4C-858E-EFBB720CBA77}" destId="{0D759964-4AE6-48F8-AC53-C27EBE685513}" srcOrd="5" destOrd="0" presId="urn:microsoft.com/office/officeart/2017/3/layout/DropPinTimeline"/>
    <dgm:cxn modelId="{B73C130D-5F76-48FB-ABAB-3D221F443907}" type="presParOf" srcId="{95B432ED-0DA1-424D-BD5D-C8F9FB6B3ED3}" destId="{6553E3BF-EBB1-472A-8272-AF28A7A5AE56}" srcOrd="3" destOrd="0" presId="urn:microsoft.com/office/officeart/2017/3/layout/DropPinTimeline"/>
    <dgm:cxn modelId="{5663CEAD-1D67-4C3A-A997-39E2401161C7}" type="presParOf" srcId="{95B432ED-0DA1-424D-BD5D-C8F9FB6B3ED3}" destId="{68504107-2AA1-4C02-8946-970094BCD852}" srcOrd="4" destOrd="0" presId="urn:microsoft.com/office/officeart/2017/3/layout/DropPinTimeline"/>
    <dgm:cxn modelId="{E53FFEC4-ADE6-44C7-9499-E9BE48A84C59}" type="presParOf" srcId="{68504107-2AA1-4C02-8946-970094BCD852}" destId="{4EAE1E3A-3AC1-4FBF-9ED8-15216C567CC3}" srcOrd="0" destOrd="0" presId="urn:microsoft.com/office/officeart/2017/3/layout/DropPinTimeline"/>
    <dgm:cxn modelId="{E96EFB34-7F5A-40C9-910B-B8DC55B31BC5}" type="presParOf" srcId="{68504107-2AA1-4C02-8946-970094BCD852}" destId="{D1DECF89-9FCA-4F99-9ACA-E8FD1CFA1373}" srcOrd="1" destOrd="0" presId="urn:microsoft.com/office/officeart/2017/3/layout/DropPinTimeline"/>
    <dgm:cxn modelId="{31B90399-9457-4A9E-880F-FAFA7373DD78}" type="presParOf" srcId="{D1DECF89-9FCA-4F99-9ACA-E8FD1CFA1373}" destId="{F6220D50-C8ED-4169-AAEA-4A013700BBC2}" srcOrd="0" destOrd="0" presId="urn:microsoft.com/office/officeart/2017/3/layout/DropPinTimeline"/>
    <dgm:cxn modelId="{44C291A6-4E89-42B0-B0BE-26C3ADE0BB76}" type="presParOf" srcId="{D1DECF89-9FCA-4F99-9ACA-E8FD1CFA1373}" destId="{6A7133BE-C154-42FA-A564-788089DB9CEF}" srcOrd="1" destOrd="0" presId="urn:microsoft.com/office/officeart/2017/3/layout/DropPinTimeline"/>
    <dgm:cxn modelId="{A47AFD98-0E97-42B5-9194-80437E321337}" type="presParOf" srcId="{68504107-2AA1-4C02-8946-970094BCD852}" destId="{0201DEFA-DF24-480F-9D78-4F617DF535F2}" srcOrd="2" destOrd="0" presId="urn:microsoft.com/office/officeart/2017/3/layout/DropPinTimeline"/>
    <dgm:cxn modelId="{F897576F-7FDD-4A16-870B-AE148049C6FA}" type="presParOf" srcId="{68504107-2AA1-4C02-8946-970094BCD852}" destId="{933C3C70-6726-4A3B-8F93-A25AFF88EFEE}" srcOrd="3" destOrd="0" presId="urn:microsoft.com/office/officeart/2017/3/layout/DropPinTimeline"/>
    <dgm:cxn modelId="{305925DA-B7B9-488E-BBE1-125DE91387C4}" type="presParOf" srcId="{68504107-2AA1-4C02-8946-970094BCD852}" destId="{351195F7-065B-4C35-A626-C02EC9069BAE}" srcOrd="4" destOrd="0" presId="urn:microsoft.com/office/officeart/2017/3/layout/DropPinTimeline"/>
    <dgm:cxn modelId="{460958B3-5A44-4421-B1C2-C4B587ECFABB}" type="presParOf" srcId="{68504107-2AA1-4C02-8946-970094BCD852}" destId="{B19EFF5D-EF72-4570-82D3-B36A9F15E802}" srcOrd="5" destOrd="0" presId="urn:microsoft.com/office/officeart/2017/3/layout/DropPinTimeline"/>
    <dgm:cxn modelId="{1AA8022C-19F8-485B-8044-93C459E46C0C}" type="presParOf" srcId="{95B432ED-0DA1-424D-BD5D-C8F9FB6B3ED3}" destId="{25E7B90A-B679-468A-89B3-758EAA34371E}" srcOrd="5" destOrd="0" presId="urn:microsoft.com/office/officeart/2017/3/layout/DropPinTimeline"/>
    <dgm:cxn modelId="{7FA161AB-05DA-493D-AEE1-CA928B018669}" type="presParOf" srcId="{95B432ED-0DA1-424D-BD5D-C8F9FB6B3ED3}" destId="{3036CE6E-F50E-45AB-A902-9B06FF602879}" srcOrd="6" destOrd="0" presId="urn:microsoft.com/office/officeart/2017/3/layout/DropPinTimeline"/>
    <dgm:cxn modelId="{0BDB2837-9E48-4682-B6E4-07ED3E95343A}" type="presParOf" srcId="{3036CE6E-F50E-45AB-A902-9B06FF602879}" destId="{E22CC8C8-FBE8-46D1-B703-0F567853D7AA}" srcOrd="0" destOrd="0" presId="urn:microsoft.com/office/officeart/2017/3/layout/DropPinTimeline"/>
    <dgm:cxn modelId="{F8AFC9AB-498C-428A-BCFD-553EB50370CB}" type="presParOf" srcId="{3036CE6E-F50E-45AB-A902-9B06FF602879}" destId="{490D34BA-3654-495C-8393-819AFCD60ECE}" srcOrd="1" destOrd="0" presId="urn:microsoft.com/office/officeart/2017/3/layout/DropPinTimeline"/>
    <dgm:cxn modelId="{A0F8F520-D305-488E-9E3A-7B01DA0F649B}" type="presParOf" srcId="{490D34BA-3654-495C-8393-819AFCD60ECE}" destId="{A606562A-ED22-4F3E-A446-8230CA59A211}" srcOrd="0" destOrd="0" presId="urn:microsoft.com/office/officeart/2017/3/layout/DropPinTimeline"/>
    <dgm:cxn modelId="{8CCA500B-9C85-4F2F-A11F-804C9C8BDF07}" type="presParOf" srcId="{490D34BA-3654-495C-8393-819AFCD60ECE}" destId="{4B5F7B42-B7FE-4953-AE67-1C2471902ABE}" srcOrd="1" destOrd="0" presId="urn:microsoft.com/office/officeart/2017/3/layout/DropPinTimeline"/>
    <dgm:cxn modelId="{C823AB0C-8C0A-47E4-A599-0B462A679F9C}" type="presParOf" srcId="{3036CE6E-F50E-45AB-A902-9B06FF602879}" destId="{165CC898-EF31-4387-AAE5-A7A93941E9D9}" srcOrd="2" destOrd="0" presId="urn:microsoft.com/office/officeart/2017/3/layout/DropPinTimeline"/>
    <dgm:cxn modelId="{E113B0F2-CF25-42E6-B0B1-23E3A4F0DABF}" type="presParOf" srcId="{3036CE6E-F50E-45AB-A902-9B06FF602879}" destId="{2F5DB19C-AD10-4427-93F4-8CC783C1C7DE}" srcOrd="3" destOrd="0" presId="urn:microsoft.com/office/officeart/2017/3/layout/DropPinTimeline"/>
    <dgm:cxn modelId="{57E4C693-6FE6-4682-B1A5-942400EB39C0}" type="presParOf" srcId="{3036CE6E-F50E-45AB-A902-9B06FF602879}" destId="{687BB00D-1814-40A9-90DC-549FF614137A}" srcOrd="4" destOrd="0" presId="urn:microsoft.com/office/officeart/2017/3/layout/DropPinTimeline"/>
    <dgm:cxn modelId="{F416FBE1-6500-48D8-B87B-150D268D5B1E}" type="presParOf" srcId="{3036CE6E-F50E-45AB-A902-9B06FF602879}" destId="{B745FD56-4037-473F-A7B6-353A848BBF80}" srcOrd="5" destOrd="0" presId="urn:microsoft.com/office/officeart/2017/3/layout/DropPinTimeline"/>
    <dgm:cxn modelId="{B8F4F55E-BC23-4549-B7D5-34C2C7891FAF}" type="presParOf" srcId="{95B432ED-0DA1-424D-BD5D-C8F9FB6B3ED3}" destId="{FB8A8A28-BC46-44F0-A14E-E1BE6AEEE6F7}" srcOrd="7" destOrd="0" presId="urn:microsoft.com/office/officeart/2017/3/layout/DropPinTimeline"/>
    <dgm:cxn modelId="{BCED1C3C-E64B-4AF3-A6CD-47E8C5E30F08}" type="presParOf" srcId="{95B432ED-0DA1-424D-BD5D-C8F9FB6B3ED3}" destId="{FACE6B29-8752-48B8-84B8-EE30F5FA6CFA}" srcOrd="8" destOrd="0" presId="urn:microsoft.com/office/officeart/2017/3/layout/DropPinTimeline"/>
    <dgm:cxn modelId="{BAD89455-8044-4B1C-9BE1-54A6EE01DBE4}" type="presParOf" srcId="{FACE6B29-8752-48B8-84B8-EE30F5FA6CFA}" destId="{8A77F0AA-790B-4C1C-8B35-D2F0E5B91669}" srcOrd="0" destOrd="0" presId="urn:microsoft.com/office/officeart/2017/3/layout/DropPinTimeline"/>
    <dgm:cxn modelId="{34E238A6-FA82-4B66-979E-B31EE7D76F96}" type="presParOf" srcId="{FACE6B29-8752-48B8-84B8-EE30F5FA6CFA}" destId="{98DD0D5A-C598-4F20-AD63-BA9ECF59ABF5}" srcOrd="1" destOrd="0" presId="urn:microsoft.com/office/officeart/2017/3/layout/DropPinTimeline"/>
    <dgm:cxn modelId="{ED018506-BD5A-40B2-87A6-040D6608E2ED}" type="presParOf" srcId="{98DD0D5A-C598-4F20-AD63-BA9ECF59ABF5}" destId="{754E18F8-BE3C-4C63-A547-0931F90D4873}" srcOrd="0" destOrd="0" presId="urn:microsoft.com/office/officeart/2017/3/layout/DropPinTimeline"/>
    <dgm:cxn modelId="{B56F33A0-4DB8-4DA0-87AE-0191D430C6E9}" type="presParOf" srcId="{98DD0D5A-C598-4F20-AD63-BA9ECF59ABF5}" destId="{82ACDEEC-418A-40BB-B509-EF0126BCBF55}" srcOrd="1" destOrd="0" presId="urn:microsoft.com/office/officeart/2017/3/layout/DropPinTimeline"/>
    <dgm:cxn modelId="{401BA151-5FF1-4FD4-AAF5-98B182398BBD}" type="presParOf" srcId="{FACE6B29-8752-48B8-84B8-EE30F5FA6CFA}" destId="{3C8DBD8F-87BA-4600-B8D2-93D67B55822F}" srcOrd="2" destOrd="0" presId="urn:microsoft.com/office/officeart/2017/3/layout/DropPinTimeline"/>
    <dgm:cxn modelId="{87FB88EB-850A-423A-AC66-56754AE9874A}" type="presParOf" srcId="{FACE6B29-8752-48B8-84B8-EE30F5FA6CFA}" destId="{9398EAFD-DCDE-44E4-BBF4-57DE2737F81F}" srcOrd="3" destOrd="0" presId="urn:microsoft.com/office/officeart/2017/3/layout/DropPinTimeline"/>
    <dgm:cxn modelId="{B68B83C6-949A-4300-AEDA-8953CB43CFCB}" type="presParOf" srcId="{FACE6B29-8752-48B8-84B8-EE30F5FA6CFA}" destId="{2299124B-6B57-4DCB-BE15-0395B749162D}" srcOrd="4" destOrd="0" presId="urn:microsoft.com/office/officeart/2017/3/layout/DropPinTimeline"/>
    <dgm:cxn modelId="{4F09FF3E-2CBB-406B-847C-31FD0AB6D466}" type="presParOf" srcId="{FACE6B29-8752-48B8-84B8-EE30F5FA6CFA}" destId="{1EE2B366-6779-42F9-8C1B-41CC97C8F828}" srcOrd="5" destOrd="0" presId="urn:microsoft.com/office/officeart/2017/3/layout/DropPinTimeline"/>
    <dgm:cxn modelId="{037BB7D4-5D4C-46CA-B5CC-5A6980406FD2}" type="presParOf" srcId="{95B432ED-0DA1-424D-BD5D-C8F9FB6B3ED3}" destId="{595503ED-32EE-445E-B1CE-9B2922988CCB}" srcOrd="9" destOrd="0" presId="urn:microsoft.com/office/officeart/2017/3/layout/DropPinTimeline"/>
    <dgm:cxn modelId="{2B698A60-A978-4687-B79A-1EE5C580C0BA}" type="presParOf" srcId="{95B432ED-0DA1-424D-BD5D-C8F9FB6B3ED3}" destId="{8E56117A-2C16-4DFD-99E8-DC3A33AD4FB2}" srcOrd="10" destOrd="0" presId="urn:microsoft.com/office/officeart/2017/3/layout/DropPinTimeline"/>
    <dgm:cxn modelId="{69294E54-A0FB-4460-BAB9-FDD3B806124D}" type="presParOf" srcId="{8E56117A-2C16-4DFD-99E8-DC3A33AD4FB2}" destId="{550A9C59-F317-45A3-A983-B1119A18B813}" srcOrd="0" destOrd="0" presId="urn:microsoft.com/office/officeart/2017/3/layout/DropPinTimeline"/>
    <dgm:cxn modelId="{D1405409-33A6-4EAF-8906-599BB17A3B1F}" type="presParOf" srcId="{8E56117A-2C16-4DFD-99E8-DC3A33AD4FB2}" destId="{05F6C6D4-102F-4205-83BF-226291FC99E8}" srcOrd="1" destOrd="0" presId="urn:microsoft.com/office/officeart/2017/3/layout/DropPinTimeline"/>
    <dgm:cxn modelId="{EC86FECC-E963-46DD-86BD-84F9C0543E59}" type="presParOf" srcId="{05F6C6D4-102F-4205-83BF-226291FC99E8}" destId="{E294B835-F618-4BF6-9B7E-35D1E52EFC5C}" srcOrd="0" destOrd="0" presId="urn:microsoft.com/office/officeart/2017/3/layout/DropPinTimeline"/>
    <dgm:cxn modelId="{18E58AEF-D32D-49C0-9BD1-C91342CD3233}" type="presParOf" srcId="{05F6C6D4-102F-4205-83BF-226291FC99E8}" destId="{6F8FDE2C-49D8-4C77-A191-4100BEEE4A33}" srcOrd="1" destOrd="0" presId="urn:microsoft.com/office/officeart/2017/3/layout/DropPinTimeline"/>
    <dgm:cxn modelId="{941B6BD9-FDCE-40F2-BE28-7A2BB1F214E5}" type="presParOf" srcId="{8E56117A-2C16-4DFD-99E8-DC3A33AD4FB2}" destId="{8B393DF9-064F-41C0-B88E-4C47290A755B}" srcOrd="2" destOrd="0" presId="urn:microsoft.com/office/officeart/2017/3/layout/DropPinTimeline"/>
    <dgm:cxn modelId="{2348BAC1-955D-46D3-8391-9C995F27BCA5}" type="presParOf" srcId="{8E56117A-2C16-4DFD-99E8-DC3A33AD4FB2}" destId="{425FBE83-015A-41CA-B6BD-E72685752371}" srcOrd="3" destOrd="0" presId="urn:microsoft.com/office/officeart/2017/3/layout/DropPinTimeline"/>
    <dgm:cxn modelId="{367BCEE6-B1AC-4BF2-8750-3C0FD05D6927}" type="presParOf" srcId="{8E56117A-2C16-4DFD-99E8-DC3A33AD4FB2}" destId="{9F5D9674-76DA-4D0C-A07F-BAC78A372C64}" srcOrd="4" destOrd="0" presId="urn:microsoft.com/office/officeart/2017/3/layout/DropPinTimeline"/>
    <dgm:cxn modelId="{0290AD07-DA55-4A21-B6F9-511B3167DC73}" type="presParOf" srcId="{8E56117A-2C16-4DFD-99E8-DC3A33AD4FB2}" destId="{3090AF4E-F7AD-4837-B95A-D575547F999C}" srcOrd="5" destOrd="0" presId="urn:microsoft.com/office/officeart/2017/3/layout/DropPinTimeline"/>
    <dgm:cxn modelId="{C3A56283-77F8-4781-81A3-26340148BD44}" type="presParOf" srcId="{95B432ED-0DA1-424D-BD5D-C8F9FB6B3ED3}" destId="{482AA2BB-4625-4AC7-8F55-3C44B4841EC7}" srcOrd="11" destOrd="0" presId="urn:microsoft.com/office/officeart/2017/3/layout/DropPinTimeline"/>
    <dgm:cxn modelId="{EBF182A5-D305-4312-8FE0-2A3D7492A552}" type="presParOf" srcId="{95B432ED-0DA1-424D-BD5D-C8F9FB6B3ED3}" destId="{8B4766CE-C6A8-4954-BFC4-B2E8C7A3A65F}" srcOrd="12" destOrd="0" presId="urn:microsoft.com/office/officeart/2017/3/layout/DropPinTimeline"/>
    <dgm:cxn modelId="{A0ED51DF-8040-4F39-B306-510F340109AB}" type="presParOf" srcId="{8B4766CE-C6A8-4954-BFC4-B2E8C7A3A65F}" destId="{FB39EB0F-1CB7-40CB-B92A-E2A087F80E6C}" srcOrd="0" destOrd="0" presId="urn:microsoft.com/office/officeart/2017/3/layout/DropPinTimeline"/>
    <dgm:cxn modelId="{CA8752BF-984E-477B-B3D9-37A72B48E525}" type="presParOf" srcId="{8B4766CE-C6A8-4954-BFC4-B2E8C7A3A65F}" destId="{9060B066-6989-4D2E-B7AD-945AB2E07DF3}" srcOrd="1" destOrd="0" presId="urn:microsoft.com/office/officeart/2017/3/layout/DropPinTimeline"/>
    <dgm:cxn modelId="{7A2EFB0B-2EAC-48B1-ACB4-3FD476F99F14}" type="presParOf" srcId="{9060B066-6989-4D2E-B7AD-945AB2E07DF3}" destId="{311261DC-AEA1-4679-8698-71219F7A9C97}" srcOrd="0" destOrd="0" presId="urn:microsoft.com/office/officeart/2017/3/layout/DropPinTimeline"/>
    <dgm:cxn modelId="{F57EC185-244A-4A2D-AD98-A9D116305922}" type="presParOf" srcId="{9060B066-6989-4D2E-B7AD-945AB2E07DF3}" destId="{86F4B5DC-FEFE-4CF0-B083-809A62215CA9}" srcOrd="1" destOrd="0" presId="urn:microsoft.com/office/officeart/2017/3/layout/DropPinTimeline"/>
    <dgm:cxn modelId="{04A7D96B-FC86-4BC6-800B-DB6375E75E6A}" type="presParOf" srcId="{8B4766CE-C6A8-4954-BFC4-B2E8C7A3A65F}" destId="{F5E6849F-9813-491F-9C91-ED2BFE83F969}" srcOrd="2" destOrd="0" presId="urn:microsoft.com/office/officeart/2017/3/layout/DropPinTimeline"/>
    <dgm:cxn modelId="{7CA4B4F1-9C5B-4B67-8954-CE1FDBB7F7E2}" type="presParOf" srcId="{8B4766CE-C6A8-4954-BFC4-B2E8C7A3A65F}" destId="{1EE6FE57-B27B-4357-B890-6A13746AFE0D}" srcOrd="3" destOrd="0" presId="urn:microsoft.com/office/officeart/2017/3/layout/DropPinTimeline"/>
    <dgm:cxn modelId="{90262CDC-A9EF-4F8F-82F6-9E1448F57A83}" type="presParOf" srcId="{8B4766CE-C6A8-4954-BFC4-B2E8C7A3A65F}" destId="{A666B70B-EF55-4526-82CD-B1AC8988ED92}" srcOrd="4" destOrd="0" presId="urn:microsoft.com/office/officeart/2017/3/layout/DropPinTimeline"/>
    <dgm:cxn modelId="{4EA92B7C-EC05-4FC6-AF5E-264920A84325}" type="presParOf" srcId="{8B4766CE-C6A8-4954-BFC4-B2E8C7A3A65F}" destId="{A7F74231-C53B-4D26-9E49-034AF7ADB481}" srcOrd="5" destOrd="0" presId="urn:microsoft.com/office/officeart/2017/3/layout/DropPinTimeline"/>
    <dgm:cxn modelId="{68E83ABA-4DA3-4474-A007-6CDBA192F7E8}" type="presParOf" srcId="{95B432ED-0DA1-424D-BD5D-C8F9FB6B3ED3}" destId="{29FA2B03-DC5F-4C55-967D-7C9C9507C0A9}" srcOrd="13" destOrd="0" presId="urn:microsoft.com/office/officeart/2017/3/layout/DropPinTimeline"/>
    <dgm:cxn modelId="{75A23C8D-F9F1-4754-AA27-8461174FBBA5}" type="presParOf" srcId="{95B432ED-0DA1-424D-BD5D-C8F9FB6B3ED3}" destId="{219A6FDB-B942-4790-BD9E-478122148DFD}" srcOrd="14" destOrd="0" presId="urn:microsoft.com/office/officeart/2017/3/layout/DropPinTimeline"/>
    <dgm:cxn modelId="{1C290A91-55CB-4456-83C6-2DEBB9B0EF56}" type="presParOf" srcId="{219A6FDB-B942-4790-BD9E-478122148DFD}" destId="{57727FA5-5831-4560-9046-D23722D6B6EE}" srcOrd="0" destOrd="0" presId="urn:microsoft.com/office/officeart/2017/3/layout/DropPinTimeline"/>
    <dgm:cxn modelId="{77AB5020-AB2B-4715-858A-762DD128BDBF}" type="presParOf" srcId="{219A6FDB-B942-4790-BD9E-478122148DFD}" destId="{4B068690-EEB9-491C-AD10-A95246EA3BB3}" srcOrd="1" destOrd="0" presId="urn:microsoft.com/office/officeart/2017/3/layout/DropPinTimeline"/>
    <dgm:cxn modelId="{9AFC51D7-8F87-4F5C-8F00-D5B3945C4947}" type="presParOf" srcId="{4B068690-EEB9-491C-AD10-A95246EA3BB3}" destId="{B00199E0-EC79-450B-95B2-B5D67FB91138}" srcOrd="0" destOrd="0" presId="urn:microsoft.com/office/officeart/2017/3/layout/DropPinTimeline"/>
    <dgm:cxn modelId="{E893E915-09BB-4DD6-B0C9-FE2D9B8779EA}" type="presParOf" srcId="{4B068690-EEB9-491C-AD10-A95246EA3BB3}" destId="{3069D884-9A82-415B-B6BB-574450D55FA8}" srcOrd="1" destOrd="0" presId="urn:microsoft.com/office/officeart/2017/3/layout/DropPinTimeline"/>
    <dgm:cxn modelId="{39D74A22-1D6A-49DA-8F4C-588863D3CD2E}" type="presParOf" srcId="{219A6FDB-B942-4790-BD9E-478122148DFD}" destId="{03632093-F639-43AB-B4B3-D64AE2D6C532}" srcOrd="2" destOrd="0" presId="urn:microsoft.com/office/officeart/2017/3/layout/DropPinTimeline"/>
    <dgm:cxn modelId="{47F408C8-31E4-46B0-85CD-2E6ECD111FCF}" type="presParOf" srcId="{219A6FDB-B942-4790-BD9E-478122148DFD}" destId="{2CB57D46-5AC7-431E-8DA5-8D7728495233}" srcOrd="3" destOrd="0" presId="urn:microsoft.com/office/officeart/2017/3/layout/DropPinTimeline"/>
    <dgm:cxn modelId="{086B0075-9155-4552-8A3A-391711F18B00}" type="presParOf" srcId="{219A6FDB-B942-4790-BD9E-478122148DFD}" destId="{BDD85865-0DD3-4AE5-9B55-CC9247F5A921}" srcOrd="4" destOrd="0" presId="urn:microsoft.com/office/officeart/2017/3/layout/DropPinTimeline"/>
    <dgm:cxn modelId="{707EB846-B53C-4B22-B167-2D4D17A1DEE2}" type="presParOf" srcId="{219A6FDB-B942-4790-BD9E-478122148DFD}" destId="{8D706443-36F7-4DBE-86B8-D26578491F1C}" srcOrd="5" destOrd="0" presId="urn:microsoft.com/office/officeart/2017/3/layout/DropPinTimeline"/>
    <dgm:cxn modelId="{B48265BD-10C3-4F6D-BFAD-305C880504B4}" type="presParOf" srcId="{95B432ED-0DA1-424D-BD5D-C8F9FB6B3ED3}" destId="{F3FBCF96-352A-46D6-B2D5-6BE5D8A651E7}" srcOrd="15" destOrd="0" presId="urn:microsoft.com/office/officeart/2017/3/layout/DropPinTimeline"/>
    <dgm:cxn modelId="{DCC1B64D-AE62-428E-9010-BB41B56F12DD}" type="presParOf" srcId="{95B432ED-0DA1-424D-BD5D-C8F9FB6B3ED3}" destId="{E0A1F628-1924-4657-9A6A-A6AAE7EF808B}" srcOrd="16" destOrd="0" presId="urn:microsoft.com/office/officeart/2017/3/layout/DropPinTimeline"/>
    <dgm:cxn modelId="{67B4C757-D8C7-420B-A7A2-16D1C5C166E6}" type="presParOf" srcId="{E0A1F628-1924-4657-9A6A-A6AAE7EF808B}" destId="{7BD6B39A-3E1B-4AB1-96FF-300B8D0CF2C5}" srcOrd="0" destOrd="0" presId="urn:microsoft.com/office/officeart/2017/3/layout/DropPinTimeline"/>
    <dgm:cxn modelId="{815EC7AF-0EA6-4887-B569-730AF7DFC3F1}" type="presParOf" srcId="{E0A1F628-1924-4657-9A6A-A6AAE7EF808B}" destId="{9E286C77-D6C4-457D-93AE-F11AD182E693}" srcOrd="1" destOrd="0" presId="urn:microsoft.com/office/officeart/2017/3/layout/DropPinTimeline"/>
    <dgm:cxn modelId="{89CCB268-1EC2-44D8-9AA1-EC534CB0B5A7}" type="presParOf" srcId="{9E286C77-D6C4-457D-93AE-F11AD182E693}" destId="{A8B498FA-F3B6-43D1-B93C-E13720C5C3A9}" srcOrd="0" destOrd="0" presId="urn:microsoft.com/office/officeart/2017/3/layout/DropPinTimeline"/>
    <dgm:cxn modelId="{9951FA5F-9CC2-45EF-8999-FDDF3BAC8D45}" type="presParOf" srcId="{9E286C77-D6C4-457D-93AE-F11AD182E693}" destId="{567DDCDC-554B-4539-8700-2AAC57160F7B}" srcOrd="1" destOrd="0" presId="urn:microsoft.com/office/officeart/2017/3/layout/DropPinTimeline"/>
    <dgm:cxn modelId="{BA65D94C-1727-4104-BA42-19D68F4E5756}" type="presParOf" srcId="{E0A1F628-1924-4657-9A6A-A6AAE7EF808B}" destId="{58CA83E4-0F74-4A02-BAE8-1B64FC0D4B61}" srcOrd="2" destOrd="0" presId="urn:microsoft.com/office/officeart/2017/3/layout/DropPinTimeline"/>
    <dgm:cxn modelId="{52A17FB1-A705-4D7A-BCDE-F95C22BCB371}" type="presParOf" srcId="{E0A1F628-1924-4657-9A6A-A6AAE7EF808B}" destId="{E5BB6E0A-AF1D-482F-85B9-E982BC66A1B7}" srcOrd="3" destOrd="0" presId="urn:microsoft.com/office/officeart/2017/3/layout/DropPinTimeline"/>
    <dgm:cxn modelId="{2A481EF9-C450-479E-9FB1-E5FCDB273B7C}" type="presParOf" srcId="{E0A1F628-1924-4657-9A6A-A6AAE7EF808B}" destId="{AB9D8A54-AFF7-4B60-95AC-FE582291DE06}" srcOrd="4" destOrd="0" presId="urn:microsoft.com/office/officeart/2017/3/layout/DropPinTimeline"/>
    <dgm:cxn modelId="{95D482DA-D3DC-4A75-BFBD-28D2A197F5B0}" type="presParOf" srcId="{E0A1F628-1924-4657-9A6A-A6AAE7EF808B}" destId="{7778EFDE-A6B0-4236-A4E9-5FC6CAB16930}" srcOrd="5" destOrd="0" presId="urn:microsoft.com/office/officeart/2017/3/layout/DropPinTimeline"/>
    <dgm:cxn modelId="{3EA66FD9-244C-44C0-8A67-56B55D5F8C44}" type="presParOf" srcId="{95B432ED-0DA1-424D-BD5D-C8F9FB6B3ED3}" destId="{85E4370F-D687-45D0-9980-F7FCF5D70C06}" srcOrd="17" destOrd="0" presId="urn:microsoft.com/office/officeart/2017/3/layout/DropPinTimeline"/>
    <dgm:cxn modelId="{187435C6-B359-45B7-BF95-7509892D8859}" type="presParOf" srcId="{95B432ED-0DA1-424D-BD5D-C8F9FB6B3ED3}" destId="{A9FC98FB-0720-47DD-B518-CE8E89322EDD}" srcOrd="18" destOrd="0" presId="urn:microsoft.com/office/officeart/2017/3/layout/DropPinTimeline"/>
    <dgm:cxn modelId="{F54044F4-0A37-4EF2-B1D0-466E5E89BB15}" type="presParOf" srcId="{A9FC98FB-0720-47DD-B518-CE8E89322EDD}" destId="{16827883-A054-4170-A8C7-B9C530B7E476}" srcOrd="0" destOrd="0" presId="urn:microsoft.com/office/officeart/2017/3/layout/DropPinTimeline"/>
    <dgm:cxn modelId="{E674D774-D9E0-48D8-8BD5-D173CC0C2295}" type="presParOf" srcId="{A9FC98FB-0720-47DD-B518-CE8E89322EDD}" destId="{45222C93-68A0-459C-98AD-754AADA3CFE8}" srcOrd="1" destOrd="0" presId="urn:microsoft.com/office/officeart/2017/3/layout/DropPinTimeline"/>
    <dgm:cxn modelId="{F1317492-FC5D-4F76-BD32-9A5839132C0A}" type="presParOf" srcId="{45222C93-68A0-459C-98AD-754AADA3CFE8}" destId="{05596F5B-D1DF-4865-9BD3-4614A7EA8554}" srcOrd="0" destOrd="0" presId="urn:microsoft.com/office/officeart/2017/3/layout/DropPinTimeline"/>
    <dgm:cxn modelId="{F3729FA1-7670-4CCB-A3AB-DE985AC89268}" type="presParOf" srcId="{45222C93-68A0-459C-98AD-754AADA3CFE8}" destId="{A456FDA1-4751-49D1-A04C-D48E01C8F108}" srcOrd="1" destOrd="0" presId="urn:microsoft.com/office/officeart/2017/3/layout/DropPinTimeline"/>
    <dgm:cxn modelId="{C086EB2A-A0F3-497C-9B9F-C491BA09C735}" type="presParOf" srcId="{A9FC98FB-0720-47DD-B518-CE8E89322EDD}" destId="{55022B48-20CE-4EB9-9BA4-2D3C2523852C}" srcOrd="2" destOrd="0" presId="urn:microsoft.com/office/officeart/2017/3/layout/DropPinTimeline"/>
    <dgm:cxn modelId="{08A557DB-639F-4907-9A73-A0CC553F2CDA}" type="presParOf" srcId="{A9FC98FB-0720-47DD-B518-CE8E89322EDD}" destId="{C070C826-39D4-4509-94E4-2B08F8779585}" srcOrd="3" destOrd="0" presId="urn:microsoft.com/office/officeart/2017/3/layout/DropPinTimeline"/>
    <dgm:cxn modelId="{9AE3D9E7-069D-484C-AD19-1709E6EE48F4}" type="presParOf" srcId="{A9FC98FB-0720-47DD-B518-CE8E89322EDD}" destId="{BBE52A62-76EB-4D70-AAE5-323A5DC94158}" srcOrd="4" destOrd="0" presId="urn:microsoft.com/office/officeart/2017/3/layout/DropPinTimeline"/>
    <dgm:cxn modelId="{6EE2CDEB-4BBC-49A0-9A6C-D569C4C507F7}" type="presParOf" srcId="{A9FC98FB-0720-47DD-B518-CE8E89322EDD}" destId="{6FCA0636-C9A3-4781-9025-C195637811D6}" srcOrd="5" destOrd="0" presId="urn:microsoft.com/office/officeart/2017/3/layout/DropPinTimeline"/>
    <dgm:cxn modelId="{EF49DA87-92CA-4A09-B270-F979D77E91C7}" type="presParOf" srcId="{95B432ED-0DA1-424D-BD5D-C8F9FB6B3ED3}" destId="{B91BAF05-DD5C-428B-A798-4A637B287CB4}" srcOrd="19" destOrd="0" presId="urn:microsoft.com/office/officeart/2017/3/layout/DropPinTimeline"/>
    <dgm:cxn modelId="{E93D8F07-4700-4C75-AB69-A2280376E790}" type="presParOf" srcId="{95B432ED-0DA1-424D-BD5D-C8F9FB6B3ED3}" destId="{7F210B14-C626-4909-A40C-E571CB1BEB14}" srcOrd="20" destOrd="0" presId="urn:microsoft.com/office/officeart/2017/3/layout/DropPinTimeline"/>
    <dgm:cxn modelId="{5C41AEF4-0D24-440B-979C-0EBFAE163C4E}" type="presParOf" srcId="{7F210B14-C626-4909-A40C-E571CB1BEB14}" destId="{6021D839-575A-4B2C-A0DD-24791762C7C6}" srcOrd="0" destOrd="0" presId="urn:microsoft.com/office/officeart/2017/3/layout/DropPinTimeline"/>
    <dgm:cxn modelId="{707FDA94-7B99-4783-AF57-8D55F353EFA7}" type="presParOf" srcId="{7F210B14-C626-4909-A40C-E571CB1BEB14}" destId="{189BF630-5454-41A1-8BC3-2461BB0BA50B}" srcOrd="1" destOrd="0" presId="urn:microsoft.com/office/officeart/2017/3/layout/DropPinTimeline"/>
    <dgm:cxn modelId="{D621BDF6-B2D1-487D-A25C-179E89BEFF04}" type="presParOf" srcId="{189BF630-5454-41A1-8BC3-2461BB0BA50B}" destId="{A9DEB65A-677A-4678-A373-BD2C51EE838F}" srcOrd="0" destOrd="0" presId="urn:microsoft.com/office/officeart/2017/3/layout/DropPinTimeline"/>
    <dgm:cxn modelId="{CF1B570A-0279-4513-A8E4-EAEFC7A493E3}" type="presParOf" srcId="{189BF630-5454-41A1-8BC3-2461BB0BA50B}" destId="{DC72A279-CADE-47C7-AADB-228A5A810540}" srcOrd="1" destOrd="0" presId="urn:microsoft.com/office/officeart/2017/3/layout/DropPinTimeline"/>
    <dgm:cxn modelId="{18AA80AA-786C-4B80-A4D3-C51BC2190C54}" type="presParOf" srcId="{7F210B14-C626-4909-A40C-E571CB1BEB14}" destId="{C38A493C-1199-4373-97A6-62F765326DBF}" srcOrd="2" destOrd="0" presId="urn:microsoft.com/office/officeart/2017/3/layout/DropPinTimeline"/>
    <dgm:cxn modelId="{98A71495-9554-40BD-A820-CF31537C4745}" type="presParOf" srcId="{7F210B14-C626-4909-A40C-E571CB1BEB14}" destId="{22C6B6AC-5C5B-430F-97BD-D4CAD7270401}" srcOrd="3" destOrd="0" presId="urn:microsoft.com/office/officeart/2017/3/layout/DropPinTimeline"/>
    <dgm:cxn modelId="{57219DCC-091D-429D-92E5-2D6B6456E7F6}" type="presParOf" srcId="{7F210B14-C626-4909-A40C-E571CB1BEB14}" destId="{44C59B00-9E29-4496-9620-7EBBCD40C80C}" srcOrd="4" destOrd="0" presId="urn:microsoft.com/office/officeart/2017/3/layout/DropPinTimeline"/>
    <dgm:cxn modelId="{D7CB5162-C5F9-4731-8175-6FDFBAC017B0}" type="presParOf" srcId="{7F210B14-C626-4909-A40C-E571CB1BEB14}" destId="{EB761B8F-91B9-4749-8A5E-8B160236AFD0}" srcOrd="5" destOrd="0" presId="urn:microsoft.com/office/officeart/2017/3/layout/DropPinTimeline"/>
    <dgm:cxn modelId="{44E75520-5A47-435C-BCA6-48764014C508}" type="presParOf" srcId="{95B432ED-0DA1-424D-BD5D-C8F9FB6B3ED3}" destId="{25E23967-F540-49F4-8850-A9AE0C051DB2}" srcOrd="21" destOrd="0" presId="urn:microsoft.com/office/officeart/2017/3/layout/DropPinTimeline"/>
    <dgm:cxn modelId="{EA5E06F3-4097-4929-9037-8A873378D9B9}" type="presParOf" srcId="{95B432ED-0DA1-424D-BD5D-C8F9FB6B3ED3}" destId="{60D0AA7F-5293-4F49-8AC7-13E2CD1FDC38}" srcOrd="22" destOrd="0" presId="urn:microsoft.com/office/officeart/2017/3/layout/DropPinTimeline"/>
    <dgm:cxn modelId="{341D7BF0-FDC4-49CC-83D6-B4A18DE56BE4}" type="presParOf" srcId="{60D0AA7F-5293-4F49-8AC7-13E2CD1FDC38}" destId="{4EE4D223-6F44-4D9E-BBF4-ABA3D6C10FD0}" srcOrd="0" destOrd="0" presId="urn:microsoft.com/office/officeart/2017/3/layout/DropPinTimeline"/>
    <dgm:cxn modelId="{23A3290E-C2AD-4862-AB8D-76503A54F62A}" type="presParOf" srcId="{60D0AA7F-5293-4F49-8AC7-13E2CD1FDC38}" destId="{00CD96B0-241B-4438-94CD-EDCE328983D6}" srcOrd="1" destOrd="0" presId="urn:microsoft.com/office/officeart/2017/3/layout/DropPinTimeline"/>
    <dgm:cxn modelId="{9A050EAE-9D8F-44FC-BD06-9982A3EF88F4}" type="presParOf" srcId="{00CD96B0-241B-4438-94CD-EDCE328983D6}" destId="{817175ED-28B4-482A-AFEE-BA9D3DC6C9DD}" srcOrd="0" destOrd="0" presId="urn:microsoft.com/office/officeart/2017/3/layout/DropPinTimeline"/>
    <dgm:cxn modelId="{5A2BA6F8-8672-4B5E-974E-C805C17EA807}" type="presParOf" srcId="{00CD96B0-241B-4438-94CD-EDCE328983D6}" destId="{6FA7FBC4-1FBB-447B-A81A-0683954CF5C6}" srcOrd="1" destOrd="0" presId="urn:microsoft.com/office/officeart/2017/3/layout/DropPinTimeline"/>
    <dgm:cxn modelId="{34BF7148-1C7F-402F-8BDC-F4BA7BEDA165}" type="presParOf" srcId="{60D0AA7F-5293-4F49-8AC7-13E2CD1FDC38}" destId="{80E1E79B-BB13-490F-948A-B94A12FB6AFB}" srcOrd="2" destOrd="0" presId="urn:microsoft.com/office/officeart/2017/3/layout/DropPinTimeline"/>
    <dgm:cxn modelId="{6A842420-2F77-42B3-80D3-8ABBB5E80FA8}" type="presParOf" srcId="{60D0AA7F-5293-4F49-8AC7-13E2CD1FDC38}" destId="{F83BBC03-78D8-45A2-998F-81A05440D29E}" srcOrd="3" destOrd="0" presId="urn:microsoft.com/office/officeart/2017/3/layout/DropPinTimeline"/>
    <dgm:cxn modelId="{60249EC5-97C7-4482-9A21-E36887161BC5}" type="presParOf" srcId="{60D0AA7F-5293-4F49-8AC7-13E2CD1FDC38}" destId="{39284C7C-5769-4CB7-B398-043E1F764A82}" srcOrd="4" destOrd="0" presId="urn:microsoft.com/office/officeart/2017/3/layout/DropPinTimeline"/>
    <dgm:cxn modelId="{35A75A10-42F4-4046-8F4A-FB7B50A67B76}" type="presParOf" srcId="{60D0AA7F-5293-4F49-8AC7-13E2CD1FDC38}" destId="{CEFAA395-E426-4CFB-A2B1-4C12D2134FC7}" srcOrd="5" destOrd="0" presId="urn:microsoft.com/office/officeart/2017/3/layout/DropPinTimeline"/>
    <dgm:cxn modelId="{CC9A6B4D-7772-4BCF-8FBD-74AC21E6F8F8}" type="presParOf" srcId="{95B432ED-0DA1-424D-BD5D-C8F9FB6B3ED3}" destId="{6BEF7F7F-09D1-4877-88F0-8C4BF35EB7C5}" srcOrd="23" destOrd="0" presId="urn:microsoft.com/office/officeart/2017/3/layout/DropPinTimeline"/>
    <dgm:cxn modelId="{6F6824FD-697A-4EC6-9996-8253BD03EFC7}" type="presParOf" srcId="{95B432ED-0DA1-424D-BD5D-C8F9FB6B3ED3}" destId="{4BFCC6D6-904E-45BC-B3DA-5C021AA4D315}" srcOrd="24" destOrd="0" presId="urn:microsoft.com/office/officeart/2017/3/layout/DropPinTimeline"/>
    <dgm:cxn modelId="{4D4DAB68-5003-4C9A-BCCB-AA4B9FDB0D78}" type="presParOf" srcId="{4BFCC6D6-904E-45BC-B3DA-5C021AA4D315}" destId="{19591E5D-5C01-482C-9752-24B7EA79BCEC}" srcOrd="0" destOrd="0" presId="urn:microsoft.com/office/officeart/2017/3/layout/DropPinTimeline"/>
    <dgm:cxn modelId="{D5033726-9044-4492-9181-67B59D07A14F}" type="presParOf" srcId="{4BFCC6D6-904E-45BC-B3DA-5C021AA4D315}" destId="{FA7F1BF6-4076-4676-8042-8BC252E8AF0B}" srcOrd="1" destOrd="0" presId="urn:microsoft.com/office/officeart/2017/3/layout/DropPinTimeline"/>
    <dgm:cxn modelId="{047DE973-F304-41AD-836A-5439F01A4ADE}" type="presParOf" srcId="{FA7F1BF6-4076-4676-8042-8BC252E8AF0B}" destId="{73958384-D07E-481B-892B-CACD39807D27}" srcOrd="0" destOrd="0" presId="urn:microsoft.com/office/officeart/2017/3/layout/DropPinTimeline"/>
    <dgm:cxn modelId="{1857424A-FA50-4575-BDED-7AFF617153D8}" type="presParOf" srcId="{FA7F1BF6-4076-4676-8042-8BC252E8AF0B}" destId="{812A14E6-CCD9-4030-A093-0A3270A48D0C}" srcOrd="1" destOrd="0" presId="urn:microsoft.com/office/officeart/2017/3/layout/DropPinTimeline"/>
    <dgm:cxn modelId="{FED7AFFF-559F-42FD-9CE0-59A3EB478860}" type="presParOf" srcId="{4BFCC6D6-904E-45BC-B3DA-5C021AA4D315}" destId="{8DCC4142-D9CD-48A8-95DC-719289E4F472}" srcOrd="2" destOrd="0" presId="urn:microsoft.com/office/officeart/2017/3/layout/DropPinTimeline"/>
    <dgm:cxn modelId="{7144F6EE-6E7A-4859-85A0-59ADD8EE7E02}" type="presParOf" srcId="{4BFCC6D6-904E-45BC-B3DA-5C021AA4D315}" destId="{7C662760-D682-4959-AEA7-0BC47A4B61D0}" srcOrd="3" destOrd="0" presId="urn:microsoft.com/office/officeart/2017/3/layout/DropPinTimeline"/>
    <dgm:cxn modelId="{74502436-0F9D-4A3A-B37B-011D4758D8A1}" type="presParOf" srcId="{4BFCC6D6-904E-45BC-B3DA-5C021AA4D315}" destId="{F7B60D0F-41DB-49B7-BB64-8A79AE6EF273}" srcOrd="4" destOrd="0" presId="urn:microsoft.com/office/officeart/2017/3/layout/DropPinTimeline"/>
    <dgm:cxn modelId="{3EE381AE-9321-4C72-A370-775EFB21ECAF}" type="presParOf" srcId="{4BFCC6D6-904E-45BC-B3DA-5C021AA4D315}" destId="{B96FFDBE-9C2E-4AFA-AB91-D1568B92F277}"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55BFD2-AAC5-412A-8E42-FAC0155FAEB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C94B95A-B435-44E4-870B-DC7ED0E5C5E0}">
      <dgm:prSet custT="1"/>
      <dgm:spPr/>
      <dgm:t>
        <a:bodyPr/>
        <a:lstStyle/>
        <a:p>
          <a:r>
            <a:rPr lang="en-US" sz="2100" dirty="0"/>
            <a:t>Amended FD&amp;C Act </a:t>
          </a:r>
        </a:p>
      </dgm:t>
    </dgm:pt>
    <dgm:pt modelId="{0AE91B0E-7994-407B-BD7D-53B172C9C718}" type="parTrans" cxnId="{2B3C517B-9624-4CD6-8FAA-DBF777FA4657}">
      <dgm:prSet/>
      <dgm:spPr/>
      <dgm:t>
        <a:bodyPr/>
        <a:lstStyle/>
        <a:p>
          <a:endParaRPr lang="en-US"/>
        </a:p>
      </dgm:t>
    </dgm:pt>
    <dgm:pt modelId="{2F358CD4-C9ED-4D35-A11A-D7E5E9192CBA}" type="sibTrans" cxnId="{2B3C517B-9624-4CD6-8FAA-DBF777FA4657}">
      <dgm:prSet/>
      <dgm:spPr/>
      <dgm:t>
        <a:bodyPr/>
        <a:lstStyle/>
        <a:p>
          <a:endParaRPr lang="en-US"/>
        </a:p>
      </dgm:t>
    </dgm:pt>
    <dgm:pt modelId="{7B1EC089-92E9-4582-86A3-7045A838A169}">
      <dgm:prSet/>
      <dgm:spPr/>
      <dgm:t>
        <a:bodyPr/>
        <a:lstStyle/>
        <a:p>
          <a:r>
            <a:rPr lang="en-US" dirty="0"/>
            <a:t>Requires most foods to have nutrition labeling</a:t>
          </a:r>
        </a:p>
      </dgm:t>
    </dgm:pt>
    <dgm:pt modelId="{08C7EDAC-7AC8-4A1E-909B-B70E1A397E7F}" type="parTrans" cxnId="{5A1B8667-816B-419D-9F92-2581506785D3}">
      <dgm:prSet/>
      <dgm:spPr/>
      <dgm:t>
        <a:bodyPr/>
        <a:lstStyle/>
        <a:p>
          <a:endParaRPr lang="en-US"/>
        </a:p>
      </dgm:t>
    </dgm:pt>
    <dgm:pt modelId="{3BFB1503-80FC-4B18-8A56-ABB57B668868}" type="sibTrans" cxnId="{5A1B8667-816B-419D-9F92-2581506785D3}">
      <dgm:prSet/>
      <dgm:spPr/>
      <dgm:t>
        <a:bodyPr/>
        <a:lstStyle/>
        <a:p>
          <a:endParaRPr lang="en-US"/>
        </a:p>
      </dgm:t>
    </dgm:pt>
    <dgm:pt modelId="{957D45CD-BD91-46BF-BD69-6071D6CE7E31}">
      <dgm:prSet/>
      <dgm:spPr/>
      <dgm:t>
        <a:bodyPr/>
        <a:lstStyle/>
        <a:p>
          <a:r>
            <a:rPr lang="en-US" dirty="0"/>
            <a:t>Food labels must contain standardized nutrient content claims/health messages </a:t>
          </a:r>
        </a:p>
      </dgm:t>
    </dgm:pt>
    <dgm:pt modelId="{C6E48193-099E-4831-8B75-C3743B84539A}" type="parTrans" cxnId="{2D4440C4-E65F-41AE-9006-DB6C7FAB25DD}">
      <dgm:prSet/>
      <dgm:spPr/>
      <dgm:t>
        <a:bodyPr/>
        <a:lstStyle/>
        <a:p>
          <a:endParaRPr lang="en-US"/>
        </a:p>
      </dgm:t>
    </dgm:pt>
    <dgm:pt modelId="{904C692D-C85B-4EEA-A2BD-B239F2C6D69A}" type="sibTrans" cxnId="{2D4440C4-E65F-41AE-9006-DB6C7FAB25DD}">
      <dgm:prSet/>
      <dgm:spPr/>
      <dgm:t>
        <a:bodyPr/>
        <a:lstStyle/>
        <a:p>
          <a:endParaRPr lang="en-US"/>
        </a:p>
      </dgm:t>
    </dgm:pt>
    <dgm:pt modelId="{F7FA20F9-1763-470D-90DE-E78124D6B103}">
      <dgm:prSet/>
      <dgm:spPr/>
      <dgm:t>
        <a:bodyPr/>
        <a:lstStyle/>
        <a:p>
          <a:r>
            <a:rPr lang="en-US" dirty="0"/>
            <a:t>Serving sizes should represent amount customarily consumed in a common household measurement </a:t>
          </a:r>
        </a:p>
      </dgm:t>
    </dgm:pt>
    <dgm:pt modelId="{DF30AABE-1226-45DF-A69F-BA9A8FD180D0}" type="parTrans" cxnId="{D4C5C126-08B2-45DF-96DA-9AA710D1C826}">
      <dgm:prSet/>
      <dgm:spPr/>
      <dgm:t>
        <a:bodyPr/>
        <a:lstStyle/>
        <a:p>
          <a:endParaRPr lang="en-US"/>
        </a:p>
      </dgm:t>
    </dgm:pt>
    <dgm:pt modelId="{24657671-EB48-4DC2-BE87-835F178D5844}" type="sibTrans" cxnId="{D4C5C126-08B2-45DF-96DA-9AA710D1C826}">
      <dgm:prSet/>
      <dgm:spPr/>
      <dgm:t>
        <a:bodyPr/>
        <a:lstStyle/>
        <a:p>
          <a:endParaRPr lang="en-US"/>
        </a:p>
      </dgm:t>
    </dgm:pt>
    <dgm:pt modelId="{67B11616-4E91-4D7B-9181-96216996D7A3}" type="pres">
      <dgm:prSet presAssocID="{C955BFD2-AAC5-412A-8E42-FAC0155FAEB4}" presName="root" presStyleCnt="0">
        <dgm:presLayoutVars>
          <dgm:dir/>
          <dgm:resizeHandles val="exact"/>
        </dgm:presLayoutVars>
      </dgm:prSet>
      <dgm:spPr/>
    </dgm:pt>
    <dgm:pt modelId="{8E2690A2-06AC-4E99-B6AE-8F3DA9D4D843}" type="pres">
      <dgm:prSet presAssocID="{2C94B95A-B435-44E4-870B-DC7ED0E5C5E0}" presName="compNode" presStyleCnt="0"/>
      <dgm:spPr/>
    </dgm:pt>
    <dgm:pt modelId="{9AE0FD46-3DAF-43EC-A832-AE2B6E90E28D}" type="pres">
      <dgm:prSet presAssocID="{2C94B95A-B435-44E4-870B-DC7ED0E5C5E0}" presName="bgRect" presStyleLbl="bgShp" presStyleIdx="0" presStyleCnt="4"/>
      <dgm:spPr/>
    </dgm:pt>
    <dgm:pt modelId="{F7125C5C-2712-4EDC-A672-BE93280E1721}" type="pres">
      <dgm:prSet presAssocID="{2C94B95A-B435-44E4-870B-DC7ED0E5C5E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C7E306C7-647A-4287-9967-110A9C34FC98}" type="pres">
      <dgm:prSet presAssocID="{2C94B95A-B435-44E4-870B-DC7ED0E5C5E0}" presName="spaceRect" presStyleCnt="0"/>
      <dgm:spPr/>
    </dgm:pt>
    <dgm:pt modelId="{60FA145F-352D-4CB5-8FBB-D167B59EBB06}" type="pres">
      <dgm:prSet presAssocID="{2C94B95A-B435-44E4-870B-DC7ED0E5C5E0}" presName="parTx" presStyleLbl="revTx" presStyleIdx="0" presStyleCnt="4">
        <dgm:presLayoutVars>
          <dgm:chMax val="0"/>
          <dgm:chPref val="0"/>
        </dgm:presLayoutVars>
      </dgm:prSet>
      <dgm:spPr/>
    </dgm:pt>
    <dgm:pt modelId="{7DE86FA7-BA4E-431E-8C69-8CA66DA2AF22}" type="pres">
      <dgm:prSet presAssocID="{2F358CD4-C9ED-4D35-A11A-D7E5E9192CBA}" presName="sibTrans" presStyleCnt="0"/>
      <dgm:spPr/>
    </dgm:pt>
    <dgm:pt modelId="{A077CC76-EA14-4A3F-93D6-C107247B1BC2}" type="pres">
      <dgm:prSet presAssocID="{7B1EC089-92E9-4582-86A3-7045A838A169}" presName="compNode" presStyleCnt="0"/>
      <dgm:spPr/>
    </dgm:pt>
    <dgm:pt modelId="{0B0DF568-89C2-4287-B23B-07FF0DDC4ACA}" type="pres">
      <dgm:prSet presAssocID="{7B1EC089-92E9-4582-86A3-7045A838A169}" presName="bgRect" presStyleLbl="bgShp" presStyleIdx="1" presStyleCnt="4"/>
      <dgm:spPr/>
    </dgm:pt>
    <dgm:pt modelId="{D99E6C57-CF70-4EF9-80F9-2DCC29348AF8}" type="pres">
      <dgm:prSet presAssocID="{7B1EC089-92E9-4582-86A3-7045A838A16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ruit Bowl"/>
        </a:ext>
      </dgm:extLst>
    </dgm:pt>
    <dgm:pt modelId="{CED34D53-9F4E-43B5-B2EC-B5147A0EE26C}" type="pres">
      <dgm:prSet presAssocID="{7B1EC089-92E9-4582-86A3-7045A838A169}" presName="spaceRect" presStyleCnt="0"/>
      <dgm:spPr/>
    </dgm:pt>
    <dgm:pt modelId="{E5925A6E-E5EF-49AB-9F17-EC6409342C7A}" type="pres">
      <dgm:prSet presAssocID="{7B1EC089-92E9-4582-86A3-7045A838A169}" presName="parTx" presStyleLbl="revTx" presStyleIdx="1" presStyleCnt="4">
        <dgm:presLayoutVars>
          <dgm:chMax val="0"/>
          <dgm:chPref val="0"/>
        </dgm:presLayoutVars>
      </dgm:prSet>
      <dgm:spPr/>
    </dgm:pt>
    <dgm:pt modelId="{7BD79CF9-D323-42D3-9956-DE110AA231CE}" type="pres">
      <dgm:prSet presAssocID="{3BFB1503-80FC-4B18-8A56-ABB57B668868}" presName="sibTrans" presStyleCnt="0"/>
      <dgm:spPr/>
    </dgm:pt>
    <dgm:pt modelId="{30E62CAD-5268-4E3C-8942-214D9F8FCECB}" type="pres">
      <dgm:prSet presAssocID="{957D45CD-BD91-46BF-BD69-6071D6CE7E31}" presName="compNode" presStyleCnt="0"/>
      <dgm:spPr/>
    </dgm:pt>
    <dgm:pt modelId="{669717DC-C3FB-4C49-BD84-50A73C4E4B21}" type="pres">
      <dgm:prSet presAssocID="{957D45CD-BD91-46BF-BD69-6071D6CE7E31}" presName="bgRect" presStyleLbl="bgShp" presStyleIdx="2" presStyleCnt="4"/>
      <dgm:spPr/>
    </dgm:pt>
    <dgm:pt modelId="{E822E1D0-D822-47D4-B877-4B0467FC7A49}" type="pres">
      <dgm:prSet presAssocID="{957D45CD-BD91-46BF-BD69-6071D6CE7E3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arning"/>
        </a:ext>
      </dgm:extLst>
    </dgm:pt>
    <dgm:pt modelId="{DC7BD6BF-4378-4B9B-A8D7-2F6EFB07BC8C}" type="pres">
      <dgm:prSet presAssocID="{957D45CD-BD91-46BF-BD69-6071D6CE7E31}" presName="spaceRect" presStyleCnt="0"/>
      <dgm:spPr/>
    </dgm:pt>
    <dgm:pt modelId="{F43DF18E-C829-48FC-858B-0201F6A6E1D1}" type="pres">
      <dgm:prSet presAssocID="{957D45CD-BD91-46BF-BD69-6071D6CE7E31}" presName="parTx" presStyleLbl="revTx" presStyleIdx="2" presStyleCnt="4">
        <dgm:presLayoutVars>
          <dgm:chMax val="0"/>
          <dgm:chPref val="0"/>
        </dgm:presLayoutVars>
      </dgm:prSet>
      <dgm:spPr/>
    </dgm:pt>
    <dgm:pt modelId="{BE4E9F61-91CE-450A-8B77-AE21EC4119FC}" type="pres">
      <dgm:prSet presAssocID="{904C692D-C85B-4EEA-A2BD-B239F2C6D69A}" presName="sibTrans" presStyleCnt="0"/>
      <dgm:spPr/>
    </dgm:pt>
    <dgm:pt modelId="{48FB12F2-6061-4044-BCDC-181B18EDDA5B}" type="pres">
      <dgm:prSet presAssocID="{F7FA20F9-1763-470D-90DE-E78124D6B103}" presName="compNode" presStyleCnt="0"/>
      <dgm:spPr/>
    </dgm:pt>
    <dgm:pt modelId="{38CE57D0-7840-4CB1-B85A-8C4442F9F6AE}" type="pres">
      <dgm:prSet presAssocID="{F7FA20F9-1763-470D-90DE-E78124D6B103}" presName="bgRect" presStyleLbl="bgShp" presStyleIdx="3" presStyleCnt="4"/>
      <dgm:spPr/>
    </dgm:pt>
    <dgm:pt modelId="{41F66199-57DD-4CEA-B882-8ECB45FF891C}" type="pres">
      <dgm:prSet presAssocID="{F7FA20F9-1763-470D-90DE-E78124D6B103}" presName="iconRect" presStyleLbl="node1" presStyleIdx="3" presStyleCnt="4" custScaleX="133388" custScaleY="11433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Measuring Cup"/>
        </a:ext>
      </dgm:extLst>
    </dgm:pt>
    <dgm:pt modelId="{E553DE90-8DFB-4EBA-830D-E5D049348DDD}" type="pres">
      <dgm:prSet presAssocID="{F7FA20F9-1763-470D-90DE-E78124D6B103}" presName="spaceRect" presStyleCnt="0"/>
      <dgm:spPr/>
    </dgm:pt>
    <dgm:pt modelId="{1932698C-E618-4951-A6CA-265E782EADC6}" type="pres">
      <dgm:prSet presAssocID="{F7FA20F9-1763-470D-90DE-E78124D6B103}" presName="parTx" presStyleLbl="revTx" presStyleIdx="3" presStyleCnt="4">
        <dgm:presLayoutVars>
          <dgm:chMax val="0"/>
          <dgm:chPref val="0"/>
        </dgm:presLayoutVars>
      </dgm:prSet>
      <dgm:spPr/>
    </dgm:pt>
  </dgm:ptLst>
  <dgm:cxnLst>
    <dgm:cxn modelId="{0AC94108-3B32-46C3-AEE3-18CED0853819}" type="presOf" srcId="{C955BFD2-AAC5-412A-8E42-FAC0155FAEB4}" destId="{67B11616-4E91-4D7B-9181-96216996D7A3}" srcOrd="0" destOrd="0" presId="urn:microsoft.com/office/officeart/2018/2/layout/IconVerticalSolidList"/>
    <dgm:cxn modelId="{BBF5A009-1ABB-43FF-A97F-CD76D00A5774}" type="presOf" srcId="{2C94B95A-B435-44E4-870B-DC7ED0E5C5E0}" destId="{60FA145F-352D-4CB5-8FBB-D167B59EBB06}" srcOrd="0" destOrd="0" presId="urn:microsoft.com/office/officeart/2018/2/layout/IconVerticalSolidList"/>
    <dgm:cxn modelId="{D4C5C126-08B2-45DF-96DA-9AA710D1C826}" srcId="{C955BFD2-AAC5-412A-8E42-FAC0155FAEB4}" destId="{F7FA20F9-1763-470D-90DE-E78124D6B103}" srcOrd="3" destOrd="0" parTransId="{DF30AABE-1226-45DF-A69F-BA9A8FD180D0}" sibTransId="{24657671-EB48-4DC2-BE87-835F178D5844}"/>
    <dgm:cxn modelId="{11629B31-A9F8-44F4-B945-370FBCAADA71}" type="presOf" srcId="{7B1EC089-92E9-4582-86A3-7045A838A169}" destId="{E5925A6E-E5EF-49AB-9F17-EC6409342C7A}" srcOrd="0" destOrd="0" presId="urn:microsoft.com/office/officeart/2018/2/layout/IconVerticalSolidList"/>
    <dgm:cxn modelId="{60EF053B-489D-465B-AA71-A17758FFB203}" type="presOf" srcId="{F7FA20F9-1763-470D-90DE-E78124D6B103}" destId="{1932698C-E618-4951-A6CA-265E782EADC6}" srcOrd="0" destOrd="0" presId="urn:microsoft.com/office/officeart/2018/2/layout/IconVerticalSolidList"/>
    <dgm:cxn modelId="{5A1B8667-816B-419D-9F92-2581506785D3}" srcId="{C955BFD2-AAC5-412A-8E42-FAC0155FAEB4}" destId="{7B1EC089-92E9-4582-86A3-7045A838A169}" srcOrd="1" destOrd="0" parTransId="{08C7EDAC-7AC8-4A1E-909B-B70E1A397E7F}" sibTransId="{3BFB1503-80FC-4B18-8A56-ABB57B668868}"/>
    <dgm:cxn modelId="{2B3C517B-9624-4CD6-8FAA-DBF777FA4657}" srcId="{C955BFD2-AAC5-412A-8E42-FAC0155FAEB4}" destId="{2C94B95A-B435-44E4-870B-DC7ED0E5C5E0}" srcOrd="0" destOrd="0" parTransId="{0AE91B0E-7994-407B-BD7D-53B172C9C718}" sibTransId="{2F358CD4-C9ED-4D35-A11A-D7E5E9192CBA}"/>
    <dgm:cxn modelId="{2D4440C4-E65F-41AE-9006-DB6C7FAB25DD}" srcId="{C955BFD2-AAC5-412A-8E42-FAC0155FAEB4}" destId="{957D45CD-BD91-46BF-BD69-6071D6CE7E31}" srcOrd="2" destOrd="0" parTransId="{C6E48193-099E-4831-8B75-C3743B84539A}" sibTransId="{904C692D-C85B-4EEA-A2BD-B239F2C6D69A}"/>
    <dgm:cxn modelId="{E530A0D5-658D-4F7E-8411-CA07E8092928}" type="presOf" srcId="{957D45CD-BD91-46BF-BD69-6071D6CE7E31}" destId="{F43DF18E-C829-48FC-858B-0201F6A6E1D1}" srcOrd="0" destOrd="0" presId="urn:microsoft.com/office/officeart/2018/2/layout/IconVerticalSolidList"/>
    <dgm:cxn modelId="{CFEC2DBB-FC8C-4156-A7A3-2FF68C77ACF8}" type="presParOf" srcId="{67B11616-4E91-4D7B-9181-96216996D7A3}" destId="{8E2690A2-06AC-4E99-B6AE-8F3DA9D4D843}" srcOrd="0" destOrd="0" presId="urn:microsoft.com/office/officeart/2018/2/layout/IconVerticalSolidList"/>
    <dgm:cxn modelId="{2E2C4BF2-7AE0-4584-9D9B-C9694E2F4D51}" type="presParOf" srcId="{8E2690A2-06AC-4E99-B6AE-8F3DA9D4D843}" destId="{9AE0FD46-3DAF-43EC-A832-AE2B6E90E28D}" srcOrd="0" destOrd="0" presId="urn:microsoft.com/office/officeart/2018/2/layout/IconVerticalSolidList"/>
    <dgm:cxn modelId="{B04ACBED-6F2A-4B56-98F1-EAA76A931A4E}" type="presParOf" srcId="{8E2690A2-06AC-4E99-B6AE-8F3DA9D4D843}" destId="{F7125C5C-2712-4EDC-A672-BE93280E1721}" srcOrd="1" destOrd="0" presId="urn:microsoft.com/office/officeart/2018/2/layout/IconVerticalSolidList"/>
    <dgm:cxn modelId="{AEF695F1-43F7-4119-A32D-9341ECE771DA}" type="presParOf" srcId="{8E2690A2-06AC-4E99-B6AE-8F3DA9D4D843}" destId="{C7E306C7-647A-4287-9967-110A9C34FC98}" srcOrd="2" destOrd="0" presId="urn:microsoft.com/office/officeart/2018/2/layout/IconVerticalSolidList"/>
    <dgm:cxn modelId="{EF592904-C196-49F2-A60D-C4E6EF6E30C7}" type="presParOf" srcId="{8E2690A2-06AC-4E99-B6AE-8F3DA9D4D843}" destId="{60FA145F-352D-4CB5-8FBB-D167B59EBB06}" srcOrd="3" destOrd="0" presId="urn:microsoft.com/office/officeart/2018/2/layout/IconVerticalSolidList"/>
    <dgm:cxn modelId="{716F6B55-194C-4B47-AD2A-A2C96D1E4AF9}" type="presParOf" srcId="{67B11616-4E91-4D7B-9181-96216996D7A3}" destId="{7DE86FA7-BA4E-431E-8C69-8CA66DA2AF22}" srcOrd="1" destOrd="0" presId="urn:microsoft.com/office/officeart/2018/2/layout/IconVerticalSolidList"/>
    <dgm:cxn modelId="{15F3BF8C-600C-4AC4-8607-C0CD8F76608B}" type="presParOf" srcId="{67B11616-4E91-4D7B-9181-96216996D7A3}" destId="{A077CC76-EA14-4A3F-93D6-C107247B1BC2}" srcOrd="2" destOrd="0" presId="urn:microsoft.com/office/officeart/2018/2/layout/IconVerticalSolidList"/>
    <dgm:cxn modelId="{79252742-5C88-4D75-81F7-CF1FFF9931D2}" type="presParOf" srcId="{A077CC76-EA14-4A3F-93D6-C107247B1BC2}" destId="{0B0DF568-89C2-4287-B23B-07FF0DDC4ACA}" srcOrd="0" destOrd="0" presId="urn:microsoft.com/office/officeart/2018/2/layout/IconVerticalSolidList"/>
    <dgm:cxn modelId="{6F460725-2AD4-4093-869B-4C52D2219C18}" type="presParOf" srcId="{A077CC76-EA14-4A3F-93D6-C107247B1BC2}" destId="{D99E6C57-CF70-4EF9-80F9-2DCC29348AF8}" srcOrd="1" destOrd="0" presId="urn:microsoft.com/office/officeart/2018/2/layout/IconVerticalSolidList"/>
    <dgm:cxn modelId="{9F9854CF-D6F3-4B3A-897F-FDAEA4B0F43D}" type="presParOf" srcId="{A077CC76-EA14-4A3F-93D6-C107247B1BC2}" destId="{CED34D53-9F4E-43B5-B2EC-B5147A0EE26C}" srcOrd="2" destOrd="0" presId="urn:microsoft.com/office/officeart/2018/2/layout/IconVerticalSolidList"/>
    <dgm:cxn modelId="{E2DDC4B3-4483-4F83-A49B-B32F08E194CC}" type="presParOf" srcId="{A077CC76-EA14-4A3F-93D6-C107247B1BC2}" destId="{E5925A6E-E5EF-49AB-9F17-EC6409342C7A}" srcOrd="3" destOrd="0" presId="urn:microsoft.com/office/officeart/2018/2/layout/IconVerticalSolidList"/>
    <dgm:cxn modelId="{09063A79-A29B-4182-BAE4-B5F6B01D6B03}" type="presParOf" srcId="{67B11616-4E91-4D7B-9181-96216996D7A3}" destId="{7BD79CF9-D323-42D3-9956-DE110AA231CE}" srcOrd="3" destOrd="0" presId="urn:microsoft.com/office/officeart/2018/2/layout/IconVerticalSolidList"/>
    <dgm:cxn modelId="{2153BD9D-4A09-4A34-949F-2B5EA966FD43}" type="presParOf" srcId="{67B11616-4E91-4D7B-9181-96216996D7A3}" destId="{30E62CAD-5268-4E3C-8942-214D9F8FCECB}" srcOrd="4" destOrd="0" presId="urn:microsoft.com/office/officeart/2018/2/layout/IconVerticalSolidList"/>
    <dgm:cxn modelId="{F49E59F2-7CDA-4734-B6F2-DDD14E99063C}" type="presParOf" srcId="{30E62CAD-5268-4E3C-8942-214D9F8FCECB}" destId="{669717DC-C3FB-4C49-BD84-50A73C4E4B21}" srcOrd="0" destOrd="0" presId="urn:microsoft.com/office/officeart/2018/2/layout/IconVerticalSolidList"/>
    <dgm:cxn modelId="{57C354F2-24BF-4383-8170-D50D25EDD64E}" type="presParOf" srcId="{30E62CAD-5268-4E3C-8942-214D9F8FCECB}" destId="{E822E1D0-D822-47D4-B877-4B0467FC7A49}" srcOrd="1" destOrd="0" presId="urn:microsoft.com/office/officeart/2018/2/layout/IconVerticalSolidList"/>
    <dgm:cxn modelId="{61EBA7D3-F527-466E-B166-8A03515AB97F}" type="presParOf" srcId="{30E62CAD-5268-4E3C-8942-214D9F8FCECB}" destId="{DC7BD6BF-4378-4B9B-A8D7-2F6EFB07BC8C}" srcOrd="2" destOrd="0" presId="urn:microsoft.com/office/officeart/2018/2/layout/IconVerticalSolidList"/>
    <dgm:cxn modelId="{8B97D1A8-A6C3-4F9D-81F8-A82B435B4079}" type="presParOf" srcId="{30E62CAD-5268-4E3C-8942-214D9F8FCECB}" destId="{F43DF18E-C829-48FC-858B-0201F6A6E1D1}" srcOrd="3" destOrd="0" presId="urn:microsoft.com/office/officeart/2018/2/layout/IconVerticalSolidList"/>
    <dgm:cxn modelId="{F59FD21B-B370-403C-A01D-6800C2282CCC}" type="presParOf" srcId="{67B11616-4E91-4D7B-9181-96216996D7A3}" destId="{BE4E9F61-91CE-450A-8B77-AE21EC4119FC}" srcOrd="5" destOrd="0" presId="urn:microsoft.com/office/officeart/2018/2/layout/IconVerticalSolidList"/>
    <dgm:cxn modelId="{5A57F426-F51F-4DBC-B4E6-A28D183FE8A8}" type="presParOf" srcId="{67B11616-4E91-4D7B-9181-96216996D7A3}" destId="{48FB12F2-6061-4044-BCDC-181B18EDDA5B}" srcOrd="6" destOrd="0" presId="urn:microsoft.com/office/officeart/2018/2/layout/IconVerticalSolidList"/>
    <dgm:cxn modelId="{0B8943D9-2A75-42F9-B2AF-4DC00D8B8042}" type="presParOf" srcId="{48FB12F2-6061-4044-BCDC-181B18EDDA5B}" destId="{38CE57D0-7840-4CB1-B85A-8C4442F9F6AE}" srcOrd="0" destOrd="0" presId="urn:microsoft.com/office/officeart/2018/2/layout/IconVerticalSolidList"/>
    <dgm:cxn modelId="{7E923446-1379-4021-A07D-D2452CC7EE60}" type="presParOf" srcId="{48FB12F2-6061-4044-BCDC-181B18EDDA5B}" destId="{41F66199-57DD-4CEA-B882-8ECB45FF891C}" srcOrd="1" destOrd="0" presId="urn:microsoft.com/office/officeart/2018/2/layout/IconVerticalSolidList"/>
    <dgm:cxn modelId="{80503E75-2B3B-4891-B211-932CCE731681}" type="presParOf" srcId="{48FB12F2-6061-4044-BCDC-181B18EDDA5B}" destId="{E553DE90-8DFB-4EBA-830D-E5D049348DDD}" srcOrd="2" destOrd="0" presId="urn:microsoft.com/office/officeart/2018/2/layout/IconVerticalSolidList"/>
    <dgm:cxn modelId="{604EFD85-B20A-49BF-B206-49E3FDA29350}" type="presParOf" srcId="{48FB12F2-6061-4044-BCDC-181B18EDDA5B}" destId="{1932698C-E618-4951-A6CA-265E782EADC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1DC863-917D-47C4-A46B-98A3E6C7A6AB}"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5C6526E7-FA13-4192-A71A-4BC5AC9DF2B6}">
      <dgm:prSet/>
      <dgm:spPr/>
      <dgm:t>
        <a:bodyPr/>
        <a:lstStyle/>
        <a:p>
          <a:r>
            <a:rPr lang="en-US" dirty="0"/>
            <a:t>Principal Display Panel</a:t>
          </a:r>
        </a:p>
      </dgm:t>
    </dgm:pt>
    <dgm:pt modelId="{D8F5F619-3BAB-4D89-8792-C934C8531CF7}" type="parTrans" cxnId="{88A16769-64A7-443E-A3DA-616A52EEAD15}">
      <dgm:prSet/>
      <dgm:spPr/>
      <dgm:t>
        <a:bodyPr/>
        <a:lstStyle/>
        <a:p>
          <a:endParaRPr lang="en-US"/>
        </a:p>
      </dgm:t>
    </dgm:pt>
    <dgm:pt modelId="{B680EB60-E3BD-47FD-BC58-CF23A884BD20}" type="sibTrans" cxnId="{88A16769-64A7-443E-A3DA-616A52EEAD15}">
      <dgm:prSet/>
      <dgm:spPr/>
      <dgm:t>
        <a:bodyPr/>
        <a:lstStyle/>
        <a:p>
          <a:endParaRPr lang="en-US"/>
        </a:p>
      </dgm:t>
    </dgm:pt>
    <dgm:pt modelId="{31CAEA49-4BEB-4221-8B18-C3A73F5CF3B0}">
      <dgm:prSet/>
      <dgm:spPr/>
      <dgm:t>
        <a:bodyPr/>
        <a:lstStyle/>
        <a:p>
          <a:r>
            <a:rPr lang="en-US" dirty="0"/>
            <a:t>Place of Business</a:t>
          </a:r>
        </a:p>
      </dgm:t>
    </dgm:pt>
    <dgm:pt modelId="{C8B60BE9-D1FD-4B21-80D0-15B2E31EA224}" type="parTrans" cxnId="{B403FF1B-988F-46E1-9FBF-5E90347ABA5E}">
      <dgm:prSet/>
      <dgm:spPr/>
      <dgm:t>
        <a:bodyPr/>
        <a:lstStyle/>
        <a:p>
          <a:endParaRPr lang="en-US"/>
        </a:p>
      </dgm:t>
    </dgm:pt>
    <dgm:pt modelId="{B6FB7907-43B5-40B5-A818-0F55BA300D46}" type="sibTrans" cxnId="{B403FF1B-988F-46E1-9FBF-5E90347ABA5E}">
      <dgm:prSet/>
      <dgm:spPr/>
      <dgm:t>
        <a:bodyPr/>
        <a:lstStyle/>
        <a:p>
          <a:endParaRPr lang="en-US"/>
        </a:p>
      </dgm:t>
    </dgm:pt>
    <dgm:pt modelId="{3398A182-109B-4230-AFD1-2BE3C5FD1EE1}">
      <dgm:prSet/>
      <dgm:spPr/>
      <dgm:t>
        <a:bodyPr/>
        <a:lstStyle/>
        <a:p>
          <a:r>
            <a:rPr lang="en-US" dirty="0"/>
            <a:t>Nutrient Label</a:t>
          </a:r>
        </a:p>
      </dgm:t>
    </dgm:pt>
    <dgm:pt modelId="{C359A9D7-40B9-4751-9107-DEA9A8E241BC}" type="parTrans" cxnId="{28E43F16-E39E-42FB-AC3E-B998B825A72D}">
      <dgm:prSet/>
      <dgm:spPr/>
      <dgm:t>
        <a:bodyPr/>
        <a:lstStyle/>
        <a:p>
          <a:endParaRPr lang="en-US"/>
        </a:p>
      </dgm:t>
    </dgm:pt>
    <dgm:pt modelId="{902C13C4-C2F2-4B3F-BF62-5EF6F958C4F5}" type="sibTrans" cxnId="{28E43F16-E39E-42FB-AC3E-B998B825A72D}">
      <dgm:prSet/>
      <dgm:spPr/>
      <dgm:t>
        <a:bodyPr/>
        <a:lstStyle/>
        <a:p>
          <a:endParaRPr lang="en-US"/>
        </a:p>
      </dgm:t>
    </dgm:pt>
    <dgm:pt modelId="{C5A0335F-63BE-4D06-A0E5-ED839676D9F6}">
      <dgm:prSet/>
      <dgm:spPr/>
      <dgm:t>
        <a:bodyPr/>
        <a:lstStyle/>
        <a:p>
          <a:r>
            <a:rPr lang="en-US" dirty="0"/>
            <a:t>Statement of Identity</a:t>
          </a:r>
        </a:p>
      </dgm:t>
    </dgm:pt>
    <dgm:pt modelId="{0854937C-E38B-446C-AC8E-4329380B1E6D}" type="parTrans" cxnId="{A5475F25-0855-4ECD-BD35-F228A110F56C}">
      <dgm:prSet/>
      <dgm:spPr/>
      <dgm:t>
        <a:bodyPr/>
        <a:lstStyle/>
        <a:p>
          <a:endParaRPr lang="en-US"/>
        </a:p>
      </dgm:t>
    </dgm:pt>
    <dgm:pt modelId="{B06336B1-9C32-41AD-A47F-95B0D72B68B1}" type="sibTrans" cxnId="{A5475F25-0855-4ECD-BD35-F228A110F56C}">
      <dgm:prSet/>
      <dgm:spPr/>
      <dgm:t>
        <a:bodyPr/>
        <a:lstStyle/>
        <a:p>
          <a:endParaRPr lang="en-US"/>
        </a:p>
      </dgm:t>
    </dgm:pt>
    <dgm:pt modelId="{8DD3FFA1-8B80-4123-9F3C-DCCDE4BC723D}">
      <dgm:prSet/>
      <dgm:spPr/>
      <dgm:t>
        <a:bodyPr/>
        <a:lstStyle/>
        <a:p>
          <a:r>
            <a:rPr lang="en-US" dirty="0"/>
            <a:t>Net Content Statement</a:t>
          </a:r>
        </a:p>
      </dgm:t>
    </dgm:pt>
    <dgm:pt modelId="{A0B0D76E-9BDD-474A-9DDF-D781D7AA5A40}" type="sibTrans" cxnId="{785169F8-66C0-4FA0-AD28-8D581008F6C0}">
      <dgm:prSet/>
      <dgm:spPr/>
      <dgm:t>
        <a:bodyPr/>
        <a:lstStyle/>
        <a:p>
          <a:endParaRPr lang="en-US"/>
        </a:p>
      </dgm:t>
    </dgm:pt>
    <dgm:pt modelId="{06516CDC-489E-4A63-8A41-7D835ECDE5FA}" type="parTrans" cxnId="{785169F8-66C0-4FA0-AD28-8D581008F6C0}">
      <dgm:prSet/>
      <dgm:spPr/>
      <dgm:t>
        <a:bodyPr/>
        <a:lstStyle/>
        <a:p>
          <a:endParaRPr lang="en-US"/>
        </a:p>
      </dgm:t>
    </dgm:pt>
    <dgm:pt modelId="{B6932283-4823-414A-A27A-30DC64B7DD3F}">
      <dgm:prSet/>
      <dgm:spPr/>
      <dgm:t>
        <a:bodyPr/>
        <a:lstStyle/>
        <a:p>
          <a:r>
            <a:rPr lang="en-US"/>
            <a:t>Health Claims</a:t>
          </a:r>
          <a:endParaRPr lang="en-US" dirty="0"/>
        </a:p>
      </dgm:t>
    </dgm:pt>
    <dgm:pt modelId="{5738B31C-5079-4D72-9FE8-F89938649AF0}" type="parTrans" cxnId="{D5BEE1CE-A4A9-4519-8513-DE7450597468}">
      <dgm:prSet/>
      <dgm:spPr/>
      <dgm:t>
        <a:bodyPr/>
        <a:lstStyle/>
        <a:p>
          <a:endParaRPr lang="en-US"/>
        </a:p>
      </dgm:t>
    </dgm:pt>
    <dgm:pt modelId="{4D5E2BED-8F10-4768-87F1-04A49BBEF83A}" type="sibTrans" cxnId="{D5BEE1CE-A4A9-4519-8513-DE7450597468}">
      <dgm:prSet/>
      <dgm:spPr/>
      <dgm:t>
        <a:bodyPr/>
        <a:lstStyle/>
        <a:p>
          <a:endParaRPr lang="en-US"/>
        </a:p>
      </dgm:t>
    </dgm:pt>
    <dgm:pt modelId="{9E393140-7AA6-4849-8E10-25D3E1B5C799}">
      <dgm:prSet/>
      <dgm:spPr/>
      <dgm:t>
        <a:bodyPr/>
        <a:lstStyle/>
        <a:p>
          <a:r>
            <a:rPr lang="en-US" dirty="0"/>
            <a:t>Ingredients Statement</a:t>
          </a:r>
        </a:p>
      </dgm:t>
    </dgm:pt>
    <dgm:pt modelId="{E5862B99-4827-42E2-81EB-EBD1FE9D61F1}" type="parTrans" cxnId="{01266420-8E40-4709-9FB8-7E83122B1B0A}">
      <dgm:prSet/>
      <dgm:spPr/>
      <dgm:t>
        <a:bodyPr/>
        <a:lstStyle/>
        <a:p>
          <a:endParaRPr lang="en-US"/>
        </a:p>
      </dgm:t>
    </dgm:pt>
    <dgm:pt modelId="{22EB31E4-FB41-43D2-90CE-CA952ACB8317}" type="sibTrans" cxnId="{01266420-8E40-4709-9FB8-7E83122B1B0A}">
      <dgm:prSet/>
      <dgm:spPr/>
      <dgm:t>
        <a:bodyPr/>
        <a:lstStyle/>
        <a:p>
          <a:endParaRPr lang="en-US"/>
        </a:p>
      </dgm:t>
    </dgm:pt>
    <dgm:pt modelId="{B237B595-EB32-45F8-B59D-FD0932575C08}" type="pres">
      <dgm:prSet presAssocID="{A41DC863-917D-47C4-A46B-98A3E6C7A6AB}" presName="diagram" presStyleCnt="0">
        <dgm:presLayoutVars>
          <dgm:dir/>
          <dgm:resizeHandles val="exact"/>
        </dgm:presLayoutVars>
      </dgm:prSet>
      <dgm:spPr/>
    </dgm:pt>
    <dgm:pt modelId="{E9162203-B2BC-4AA0-A784-B93D360494ED}" type="pres">
      <dgm:prSet presAssocID="{5C6526E7-FA13-4192-A71A-4BC5AC9DF2B6}" presName="node" presStyleLbl="node1" presStyleIdx="0" presStyleCnt="7">
        <dgm:presLayoutVars>
          <dgm:bulletEnabled val="1"/>
        </dgm:presLayoutVars>
      </dgm:prSet>
      <dgm:spPr/>
    </dgm:pt>
    <dgm:pt modelId="{6A0D1C4A-BFF1-4AC7-95D8-0B1CDF82D382}" type="pres">
      <dgm:prSet presAssocID="{B680EB60-E3BD-47FD-BC58-CF23A884BD20}" presName="sibTrans" presStyleCnt="0"/>
      <dgm:spPr/>
    </dgm:pt>
    <dgm:pt modelId="{9E3C857C-1844-4F9F-9A67-57357061F36B}" type="pres">
      <dgm:prSet presAssocID="{C5A0335F-63BE-4D06-A0E5-ED839676D9F6}" presName="node" presStyleLbl="node1" presStyleIdx="1" presStyleCnt="7">
        <dgm:presLayoutVars>
          <dgm:bulletEnabled val="1"/>
        </dgm:presLayoutVars>
      </dgm:prSet>
      <dgm:spPr/>
    </dgm:pt>
    <dgm:pt modelId="{6BF39401-7C62-428F-AF16-4931B0B8BBD1}" type="pres">
      <dgm:prSet presAssocID="{B06336B1-9C32-41AD-A47F-95B0D72B68B1}" presName="sibTrans" presStyleCnt="0"/>
      <dgm:spPr/>
    </dgm:pt>
    <dgm:pt modelId="{42614605-481C-456C-869A-C311E28598F0}" type="pres">
      <dgm:prSet presAssocID="{8DD3FFA1-8B80-4123-9F3C-DCCDE4BC723D}" presName="node" presStyleLbl="node1" presStyleIdx="2" presStyleCnt="7">
        <dgm:presLayoutVars>
          <dgm:bulletEnabled val="1"/>
        </dgm:presLayoutVars>
      </dgm:prSet>
      <dgm:spPr/>
    </dgm:pt>
    <dgm:pt modelId="{EDECC03E-6ADE-4D82-AFFA-A99FB258B92E}" type="pres">
      <dgm:prSet presAssocID="{A0B0D76E-9BDD-474A-9DDF-D781D7AA5A40}" presName="sibTrans" presStyleCnt="0"/>
      <dgm:spPr/>
    </dgm:pt>
    <dgm:pt modelId="{827BDA1F-FD4D-41C9-9703-63886F788FA7}" type="pres">
      <dgm:prSet presAssocID="{B6932283-4823-414A-A27A-30DC64B7DD3F}" presName="node" presStyleLbl="node1" presStyleIdx="3" presStyleCnt="7">
        <dgm:presLayoutVars>
          <dgm:bulletEnabled val="1"/>
        </dgm:presLayoutVars>
      </dgm:prSet>
      <dgm:spPr/>
    </dgm:pt>
    <dgm:pt modelId="{2FEFFB77-B21E-4B14-80C1-20E7D9464369}" type="pres">
      <dgm:prSet presAssocID="{4D5E2BED-8F10-4768-87F1-04A49BBEF83A}" presName="sibTrans" presStyleCnt="0"/>
      <dgm:spPr/>
    </dgm:pt>
    <dgm:pt modelId="{2276FCE5-8CE8-4B4B-8D2B-B4007D42C013}" type="pres">
      <dgm:prSet presAssocID="{31CAEA49-4BEB-4221-8B18-C3A73F5CF3B0}" presName="node" presStyleLbl="node1" presStyleIdx="4" presStyleCnt="7">
        <dgm:presLayoutVars>
          <dgm:bulletEnabled val="1"/>
        </dgm:presLayoutVars>
      </dgm:prSet>
      <dgm:spPr/>
    </dgm:pt>
    <dgm:pt modelId="{B4C0A0B5-DD17-4D79-89DA-9FCE070296FF}" type="pres">
      <dgm:prSet presAssocID="{B6FB7907-43B5-40B5-A818-0F55BA300D46}" presName="sibTrans" presStyleCnt="0"/>
      <dgm:spPr/>
    </dgm:pt>
    <dgm:pt modelId="{7BF9EE8A-9E04-4508-8A68-5ABBCC05EEBE}" type="pres">
      <dgm:prSet presAssocID="{9E393140-7AA6-4849-8E10-25D3E1B5C799}" presName="node" presStyleLbl="node1" presStyleIdx="5" presStyleCnt="7">
        <dgm:presLayoutVars>
          <dgm:bulletEnabled val="1"/>
        </dgm:presLayoutVars>
      </dgm:prSet>
      <dgm:spPr/>
    </dgm:pt>
    <dgm:pt modelId="{DFB8D697-4EC2-40EE-AF56-3C1377A7A7F4}" type="pres">
      <dgm:prSet presAssocID="{22EB31E4-FB41-43D2-90CE-CA952ACB8317}" presName="sibTrans" presStyleCnt="0"/>
      <dgm:spPr/>
    </dgm:pt>
    <dgm:pt modelId="{F068DCAB-B35A-4D82-99AC-D8A42649DCDB}" type="pres">
      <dgm:prSet presAssocID="{3398A182-109B-4230-AFD1-2BE3C5FD1EE1}" presName="node" presStyleLbl="node1" presStyleIdx="6" presStyleCnt="7">
        <dgm:presLayoutVars>
          <dgm:bulletEnabled val="1"/>
        </dgm:presLayoutVars>
      </dgm:prSet>
      <dgm:spPr/>
    </dgm:pt>
  </dgm:ptLst>
  <dgm:cxnLst>
    <dgm:cxn modelId="{28E43F16-E39E-42FB-AC3E-B998B825A72D}" srcId="{A41DC863-917D-47C4-A46B-98A3E6C7A6AB}" destId="{3398A182-109B-4230-AFD1-2BE3C5FD1EE1}" srcOrd="6" destOrd="0" parTransId="{C359A9D7-40B9-4751-9107-DEA9A8E241BC}" sibTransId="{902C13C4-C2F2-4B3F-BF62-5EF6F958C4F5}"/>
    <dgm:cxn modelId="{B403FF1B-988F-46E1-9FBF-5E90347ABA5E}" srcId="{A41DC863-917D-47C4-A46B-98A3E6C7A6AB}" destId="{31CAEA49-4BEB-4221-8B18-C3A73F5CF3B0}" srcOrd="4" destOrd="0" parTransId="{C8B60BE9-D1FD-4B21-80D0-15B2E31EA224}" sibTransId="{B6FB7907-43B5-40B5-A818-0F55BA300D46}"/>
    <dgm:cxn modelId="{01266420-8E40-4709-9FB8-7E83122B1B0A}" srcId="{A41DC863-917D-47C4-A46B-98A3E6C7A6AB}" destId="{9E393140-7AA6-4849-8E10-25D3E1B5C799}" srcOrd="5" destOrd="0" parTransId="{E5862B99-4827-42E2-81EB-EBD1FE9D61F1}" sibTransId="{22EB31E4-FB41-43D2-90CE-CA952ACB8317}"/>
    <dgm:cxn modelId="{590F9D24-8594-496B-B6BD-724F02E9D4E5}" type="presOf" srcId="{A41DC863-917D-47C4-A46B-98A3E6C7A6AB}" destId="{B237B595-EB32-45F8-B59D-FD0932575C08}" srcOrd="0" destOrd="0" presId="urn:microsoft.com/office/officeart/2005/8/layout/default"/>
    <dgm:cxn modelId="{A5475F25-0855-4ECD-BD35-F228A110F56C}" srcId="{A41DC863-917D-47C4-A46B-98A3E6C7A6AB}" destId="{C5A0335F-63BE-4D06-A0E5-ED839676D9F6}" srcOrd="1" destOrd="0" parTransId="{0854937C-E38B-446C-AC8E-4329380B1E6D}" sibTransId="{B06336B1-9C32-41AD-A47F-95B0D72B68B1}"/>
    <dgm:cxn modelId="{3862225B-D3B2-40D4-B8E7-18A6E1D45713}" type="presOf" srcId="{5C6526E7-FA13-4192-A71A-4BC5AC9DF2B6}" destId="{E9162203-B2BC-4AA0-A784-B93D360494ED}" srcOrd="0" destOrd="0" presId="urn:microsoft.com/office/officeart/2005/8/layout/default"/>
    <dgm:cxn modelId="{88A16769-64A7-443E-A3DA-616A52EEAD15}" srcId="{A41DC863-917D-47C4-A46B-98A3E6C7A6AB}" destId="{5C6526E7-FA13-4192-A71A-4BC5AC9DF2B6}" srcOrd="0" destOrd="0" parTransId="{D8F5F619-3BAB-4D89-8792-C934C8531CF7}" sibTransId="{B680EB60-E3BD-47FD-BC58-CF23A884BD20}"/>
    <dgm:cxn modelId="{F66F6470-CCDD-4794-A157-623CCA4BB1B8}" type="presOf" srcId="{B6932283-4823-414A-A27A-30DC64B7DD3F}" destId="{827BDA1F-FD4D-41C9-9703-63886F788FA7}" srcOrd="0" destOrd="0" presId="urn:microsoft.com/office/officeart/2005/8/layout/default"/>
    <dgm:cxn modelId="{EFCC5551-2C7B-45D6-BECF-2A6D76D1F9DD}" type="presOf" srcId="{8DD3FFA1-8B80-4123-9F3C-DCCDE4BC723D}" destId="{42614605-481C-456C-869A-C311E28598F0}" srcOrd="0" destOrd="0" presId="urn:microsoft.com/office/officeart/2005/8/layout/default"/>
    <dgm:cxn modelId="{D885AD72-408B-4DD9-AFC8-D2F78B0D3994}" type="presOf" srcId="{9E393140-7AA6-4849-8E10-25D3E1B5C799}" destId="{7BF9EE8A-9E04-4508-8A68-5ABBCC05EEBE}" srcOrd="0" destOrd="0" presId="urn:microsoft.com/office/officeart/2005/8/layout/default"/>
    <dgm:cxn modelId="{2641189F-9410-47C9-82EF-4713B5467D0A}" type="presOf" srcId="{31CAEA49-4BEB-4221-8B18-C3A73F5CF3B0}" destId="{2276FCE5-8CE8-4B4B-8D2B-B4007D42C013}" srcOrd="0" destOrd="0" presId="urn:microsoft.com/office/officeart/2005/8/layout/default"/>
    <dgm:cxn modelId="{A14B67C1-FDAA-4719-BD30-7593CC6B25F1}" type="presOf" srcId="{3398A182-109B-4230-AFD1-2BE3C5FD1EE1}" destId="{F068DCAB-B35A-4D82-99AC-D8A42649DCDB}" srcOrd="0" destOrd="0" presId="urn:microsoft.com/office/officeart/2005/8/layout/default"/>
    <dgm:cxn modelId="{D5BEE1CE-A4A9-4519-8513-DE7450597468}" srcId="{A41DC863-917D-47C4-A46B-98A3E6C7A6AB}" destId="{B6932283-4823-414A-A27A-30DC64B7DD3F}" srcOrd="3" destOrd="0" parTransId="{5738B31C-5079-4D72-9FE8-F89938649AF0}" sibTransId="{4D5E2BED-8F10-4768-87F1-04A49BBEF83A}"/>
    <dgm:cxn modelId="{D46E80D8-5663-44F1-90FA-A95860D828E6}" type="presOf" srcId="{C5A0335F-63BE-4D06-A0E5-ED839676D9F6}" destId="{9E3C857C-1844-4F9F-9A67-57357061F36B}" srcOrd="0" destOrd="0" presId="urn:microsoft.com/office/officeart/2005/8/layout/default"/>
    <dgm:cxn modelId="{785169F8-66C0-4FA0-AD28-8D581008F6C0}" srcId="{A41DC863-917D-47C4-A46B-98A3E6C7A6AB}" destId="{8DD3FFA1-8B80-4123-9F3C-DCCDE4BC723D}" srcOrd="2" destOrd="0" parTransId="{06516CDC-489E-4A63-8A41-7D835ECDE5FA}" sibTransId="{A0B0D76E-9BDD-474A-9DDF-D781D7AA5A40}"/>
    <dgm:cxn modelId="{D00FE790-42AD-4E6F-B0C0-73396F0E653F}" type="presParOf" srcId="{B237B595-EB32-45F8-B59D-FD0932575C08}" destId="{E9162203-B2BC-4AA0-A784-B93D360494ED}" srcOrd="0" destOrd="0" presId="urn:microsoft.com/office/officeart/2005/8/layout/default"/>
    <dgm:cxn modelId="{B2CE5D12-0719-4BF1-A0F2-43DF42E3304F}" type="presParOf" srcId="{B237B595-EB32-45F8-B59D-FD0932575C08}" destId="{6A0D1C4A-BFF1-4AC7-95D8-0B1CDF82D382}" srcOrd="1" destOrd="0" presId="urn:microsoft.com/office/officeart/2005/8/layout/default"/>
    <dgm:cxn modelId="{1436F32E-AA17-4367-B263-9C43CA429E11}" type="presParOf" srcId="{B237B595-EB32-45F8-B59D-FD0932575C08}" destId="{9E3C857C-1844-4F9F-9A67-57357061F36B}" srcOrd="2" destOrd="0" presId="urn:microsoft.com/office/officeart/2005/8/layout/default"/>
    <dgm:cxn modelId="{D67D6DC9-B709-4881-9B54-6F5D50E75883}" type="presParOf" srcId="{B237B595-EB32-45F8-B59D-FD0932575C08}" destId="{6BF39401-7C62-428F-AF16-4931B0B8BBD1}" srcOrd="3" destOrd="0" presId="urn:microsoft.com/office/officeart/2005/8/layout/default"/>
    <dgm:cxn modelId="{61F8AB61-C856-42E0-ACC9-26F1B5A87BF7}" type="presParOf" srcId="{B237B595-EB32-45F8-B59D-FD0932575C08}" destId="{42614605-481C-456C-869A-C311E28598F0}" srcOrd="4" destOrd="0" presId="urn:microsoft.com/office/officeart/2005/8/layout/default"/>
    <dgm:cxn modelId="{90110709-6E67-431A-8F2F-788EEA4C5741}" type="presParOf" srcId="{B237B595-EB32-45F8-B59D-FD0932575C08}" destId="{EDECC03E-6ADE-4D82-AFFA-A99FB258B92E}" srcOrd="5" destOrd="0" presId="urn:microsoft.com/office/officeart/2005/8/layout/default"/>
    <dgm:cxn modelId="{E7F8ADA4-DC35-40D2-AE2D-17381158EBEC}" type="presParOf" srcId="{B237B595-EB32-45F8-B59D-FD0932575C08}" destId="{827BDA1F-FD4D-41C9-9703-63886F788FA7}" srcOrd="6" destOrd="0" presId="urn:microsoft.com/office/officeart/2005/8/layout/default"/>
    <dgm:cxn modelId="{F285B89D-DC18-4665-B34B-B038C238557C}" type="presParOf" srcId="{B237B595-EB32-45F8-B59D-FD0932575C08}" destId="{2FEFFB77-B21E-4B14-80C1-20E7D9464369}" srcOrd="7" destOrd="0" presId="urn:microsoft.com/office/officeart/2005/8/layout/default"/>
    <dgm:cxn modelId="{B1FF4856-DD72-402A-A144-5429A5305B80}" type="presParOf" srcId="{B237B595-EB32-45F8-B59D-FD0932575C08}" destId="{2276FCE5-8CE8-4B4B-8D2B-B4007D42C013}" srcOrd="8" destOrd="0" presId="urn:microsoft.com/office/officeart/2005/8/layout/default"/>
    <dgm:cxn modelId="{6CFA26C6-86E8-4A93-83C1-E917CEBC8866}" type="presParOf" srcId="{B237B595-EB32-45F8-B59D-FD0932575C08}" destId="{B4C0A0B5-DD17-4D79-89DA-9FCE070296FF}" srcOrd="9" destOrd="0" presId="urn:microsoft.com/office/officeart/2005/8/layout/default"/>
    <dgm:cxn modelId="{8C2E551E-0059-464A-8400-662E559AE0DF}" type="presParOf" srcId="{B237B595-EB32-45F8-B59D-FD0932575C08}" destId="{7BF9EE8A-9E04-4508-8A68-5ABBCC05EEBE}" srcOrd="10" destOrd="0" presId="urn:microsoft.com/office/officeart/2005/8/layout/default"/>
    <dgm:cxn modelId="{16304637-8219-43AE-87AF-41993E826776}" type="presParOf" srcId="{B237B595-EB32-45F8-B59D-FD0932575C08}" destId="{DFB8D697-4EC2-40EE-AF56-3C1377A7A7F4}" srcOrd="11" destOrd="0" presId="urn:microsoft.com/office/officeart/2005/8/layout/default"/>
    <dgm:cxn modelId="{E5268DF8-E51C-4B5C-835B-0C54849FCB38}" type="presParOf" srcId="{B237B595-EB32-45F8-B59D-FD0932575C08}" destId="{F068DCAB-B35A-4D82-99AC-D8A42649DCDB}"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545CA88-473E-467D-B1DE-CA32DBA7C52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30DF68E-BCBD-4609-A63C-93FB49ACD4A2}">
      <dgm:prSet custT="1"/>
      <dgm:spPr/>
      <dgm:t>
        <a:bodyPr/>
        <a:lstStyle/>
        <a:p>
          <a:r>
            <a:rPr lang="en-US" sz="2000" dirty="0"/>
            <a:t>Offered by retailer who has annual sales &lt;$500,000</a:t>
          </a:r>
        </a:p>
      </dgm:t>
    </dgm:pt>
    <dgm:pt modelId="{15D79562-FF33-49AA-933E-B63417E4B207}" type="parTrans" cxnId="{A3976E73-7DA4-4A66-91BD-52037D6D3145}">
      <dgm:prSet/>
      <dgm:spPr/>
      <dgm:t>
        <a:bodyPr/>
        <a:lstStyle/>
        <a:p>
          <a:endParaRPr lang="en-US" sz="2400"/>
        </a:p>
      </dgm:t>
    </dgm:pt>
    <dgm:pt modelId="{836C26C3-3C6B-431D-9095-6A3FBB91DD79}" type="sibTrans" cxnId="{A3976E73-7DA4-4A66-91BD-52037D6D3145}">
      <dgm:prSet/>
      <dgm:spPr/>
      <dgm:t>
        <a:bodyPr/>
        <a:lstStyle/>
        <a:p>
          <a:endParaRPr lang="en-US" sz="2400"/>
        </a:p>
      </dgm:t>
    </dgm:pt>
    <dgm:pt modelId="{6FD4EEBD-2A5F-4093-95B3-0AB2913438CF}">
      <dgm:prSet custT="1"/>
      <dgm:spPr/>
      <dgm:t>
        <a:bodyPr/>
        <a:lstStyle/>
        <a:p>
          <a:r>
            <a:rPr lang="en-US" sz="2000" dirty="0"/>
            <a:t>Served in restaurants </a:t>
          </a:r>
        </a:p>
      </dgm:t>
    </dgm:pt>
    <dgm:pt modelId="{503DCC95-A89A-4DE3-B5C2-F1D52ED55886}" type="parTrans" cxnId="{B4B13E49-C489-42E4-85DE-A59CF987F322}">
      <dgm:prSet/>
      <dgm:spPr/>
      <dgm:t>
        <a:bodyPr/>
        <a:lstStyle/>
        <a:p>
          <a:endParaRPr lang="en-US" sz="2400"/>
        </a:p>
      </dgm:t>
    </dgm:pt>
    <dgm:pt modelId="{6FEDE829-5A06-4B8B-8726-2360FC6655E2}" type="sibTrans" cxnId="{B4B13E49-C489-42E4-85DE-A59CF987F322}">
      <dgm:prSet/>
      <dgm:spPr/>
      <dgm:t>
        <a:bodyPr/>
        <a:lstStyle/>
        <a:p>
          <a:endParaRPr lang="en-US" sz="2400"/>
        </a:p>
      </dgm:t>
    </dgm:pt>
    <dgm:pt modelId="{20E72B58-DEA2-4D19-BC6F-9F8B9F49F956}">
      <dgm:prSet custT="1"/>
      <dgm:spPr/>
      <dgm:t>
        <a:bodyPr/>
        <a:lstStyle/>
        <a:p>
          <a:r>
            <a:rPr lang="en-US" sz="2000" dirty="0"/>
            <a:t>Served for immediate consumption (schools, hospitals, airplanes, etc.)</a:t>
          </a:r>
        </a:p>
      </dgm:t>
    </dgm:pt>
    <dgm:pt modelId="{A4FAF19B-893C-42AF-BD91-920F4D67668A}" type="parTrans" cxnId="{19906704-57C2-4713-BC47-D4FFCE1BD799}">
      <dgm:prSet/>
      <dgm:spPr/>
      <dgm:t>
        <a:bodyPr/>
        <a:lstStyle/>
        <a:p>
          <a:endParaRPr lang="en-US" sz="2400"/>
        </a:p>
      </dgm:t>
    </dgm:pt>
    <dgm:pt modelId="{22AA78FA-B909-4F0B-9459-298632D249DF}" type="sibTrans" cxnId="{19906704-57C2-4713-BC47-D4FFCE1BD799}">
      <dgm:prSet/>
      <dgm:spPr/>
      <dgm:t>
        <a:bodyPr/>
        <a:lstStyle/>
        <a:p>
          <a:endParaRPr lang="en-US" sz="2400"/>
        </a:p>
      </dgm:t>
    </dgm:pt>
    <dgm:pt modelId="{D1B8BC3B-A4E9-44A1-A4E8-0CA1F0FC1F4D}">
      <dgm:prSet custT="1"/>
      <dgm:spPr/>
      <dgm:t>
        <a:bodyPr/>
        <a:lstStyle/>
        <a:p>
          <a:r>
            <a:rPr lang="en-US" sz="2000" dirty="0"/>
            <a:t>Ready-to-eat, not for immediate consumption, prepared on site (bakery, deli, etc.)</a:t>
          </a:r>
        </a:p>
      </dgm:t>
    </dgm:pt>
    <dgm:pt modelId="{B6DB9E45-011D-48FB-8DC2-99EB54E081C5}" type="parTrans" cxnId="{44F284D4-7471-4545-8866-1B746A7AB678}">
      <dgm:prSet/>
      <dgm:spPr/>
      <dgm:t>
        <a:bodyPr/>
        <a:lstStyle/>
        <a:p>
          <a:endParaRPr lang="en-US" sz="2400"/>
        </a:p>
      </dgm:t>
    </dgm:pt>
    <dgm:pt modelId="{A299A86A-AEAA-4705-A2F6-D1A1EA92E1C1}" type="sibTrans" cxnId="{44F284D4-7471-4545-8866-1B746A7AB678}">
      <dgm:prSet/>
      <dgm:spPr/>
      <dgm:t>
        <a:bodyPr/>
        <a:lstStyle/>
        <a:p>
          <a:endParaRPr lang="en-US" sz="2400"/>
        </a:p>
      </dgm:t>
    </dgm:pt>
    <dgm:pt modelId="{6311949C-B42A-4085-B65A-237F80CA680C}">
      <dgm:prSet custT="1"/>
      <dgm:spPr/>
      <dgm:t>
        <a:bodyPr/>
        <a:lstStyle/>
        <a:p>
          <a:r>
            <a:rPr lang="en-US" sz="2000" dirty="0"/>
            <a:t>Shipped in bulk, not for sale in that form to customers</a:t>
          </a:r>
        </a:p>
      </dgm:t>
    </dgm:pt>
    <dgm:pt modelId="{0AA08839-779B-45F8-A71B-3A85AE1EE6BC}" type="parTrans" cxnId="{EA7FC38B-8BB8-4F6E-8726-1EE70267C74A}">
      <dgm:prSet/>
      <dgm:spPr/>
      <dgm:t>
        <a:bodyPr/>
        <a:lstStyle/>
        <a:p>
          <a:endParaRPr lang="en-US" sz="2400"/>
        </a:p>
      </dgm:t>
    </dgm:pt>
    <dgm:pt modelId="{9808456A-832C-4CD1-9E66-B674C4CC59B9}" type="sibTrans" cxnId="{EA7FC38B-8BB8-4F6E-8726-1EE70267C74A}">
      <dgm:prSet/>
      <dgm:spPr/>
      <dgm:t>
        <a:bodyPr/>
        <a:lstStyle/>
        <a:p>
          <a:endParaRPr lang="en-US" sz="2400"/>
        </a:p>
      </dgm:t>
    </dgm:pt>
    <dgm:pt modelId="{41E58C40-F884-43D6-8E9A-ED722705DB23}">
      <dgm:prSet custT="1"/>
      <dgm:spPr/>
      <dgm:t>
        <a:bodyPr/>
        <a:lstStyle/>
        <a:p>
          <a:r>
            <a:rPr lang="en-US" sz="2000" dirty="0"/>
            <a:t>Medical foods</a:t>
          </a:r>
        </a:p>
      </dgm:t>
    </dgm:pt>
    <dgm:pt modelId="{C1391239-165B-45EF-B1DD-52EB3C39BD8D}" type="parTrans" cxnId="{A1D60746-0F01-42AB-8FC8-135F89CDC0DD}">
      <dgm:prSet/>
      <dgm:spPr/>
      <dgm:t>
        <a:bodyPr/>
        <a:lstStyle/>
        <a:p>
          <a:endParaRPr lang="en-US" sz="2400"/>
        </a:p>
      </dgm:t>
    </dgm:pt>
    <dgm:pt modelId="{32267FCE-13A4-4B3B-A97E-D94C41C9311D}" type="sibTrans" cxnId="{A1D60746-0F01-42AB-8FC8-135F89CDC0DD}">
      <dgm:prSet/>
      <dgm:spPr/>
      <dgm:t>
        <a:bodyPr/>
        <a:lstStyle/>
        <a:p>
          <a:endParaRPr lang="en-US" sz="2400"/>
        </a:p>
      </dgm:t>
    </dgm:pt>
    <dgm:pt modelId="{D029C6C2-8D09-4F87-8770-897ECB5208BB}">
      <dgm:prSet custT="1"/>
      <dgm:spPr/>
      <dgm:t>
        <a:bodyPr/>
        <a:lstStyle/>
        <a:p>
          <a:r>
            <a:rPr lang="en-US" sz="2000" dirty="0"/>
            <a:t>Insignificant amounts of all nutrients (coffee beans, tea leaves, spices, etc.)</a:t>
          </a:r>
        </a:p>
      </dgm:t>
    </dgm:pt>
    <dgm:pt modelId="{E7766265-B898-4BC2-8425-ED23BC5F1733}" type="parTrans" cxnId="{19ADFC27-F72B-4874-AF9E-05BDA47ABCA5}">
      <dgm:prSet/>
      <dgm:spPr/>
      <dgm:t>
        <a:bodyPr/>
        <a:lstStyle/>
        <a:p>
          <a:endParaRPr lang="en-US" sz="2400"/>
        </a:p>
      </dgm:t>
    </dgm:pt>
    <dgm:pt modelId="{269E0EE6-71B5-42E0-BB97-ED4E4B66F3E7}" type="sibTrans" cxnId="{19ADFC27-F72B-4874-AF9E-05BDA47ABCA5}">
      <dgm:prSet/>
      <dgm:spPr/>
      <dgm:t>
        <a:bodyPr/>
        <a:lstStyle/>
        <a:p>
          <a:endParaRPr lang="en-US" sz="2400"/>
        </a:p>
      </dgm:t>
    </dgm:pt>
    <dgm:pt modelId="{342D35F2-6C25-4917-84B4-7DF4EFF3DE29}" type="pres">
      <dgm:prSet presAssocID="{D545CA88-473E-467D-B1DE-CA32DBA7C52F}" presName="root" presStyleCnt="0">
        <dgm:presLayoutVars>
          <dgm:dir/>
          <dgm:resizeHandles val="exact"/>
        </dgm:presLayoutVars>
      </dgm:prSet>
      <dgm:spPr/>
    </dgm:pt>
    <dgm:pt modelId="{338C17CE-A586-4D1A-8FAD-35E42E8614E3}" type="pres">
      <dgm:prSet presAssocID="{C30DF68E-BCBD-4609-A63C-93FB49ACD4A2}" presName="compNode" presStyleCnt="0"/>
      <dgm:spPr/>
    </dgm:pt>
    <dgm:pt modelId="{F5043CC5-4698-4E96-8C67-6272623D64A7}" type="pres">
      <dgm:prSet presAssocID="{C30DF68E-BCBD-4609-A63C-93FB49ACD4A2}" presName="bgRect" presStyleLbl="bgShp" presStyleIdx="0" presStyleCnt="7"/>
      <dgm:spPr/>
    </dgm:pt>
    <dgm:pt modelId="{92E2B89C-1D41-48D4-9AA6-A05FCE04DBE3}" type="pres">
      <dgm:prSet presAssocID="{C30DF68E-BCBD-4609-A63C-93FB49ACD4A2}"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A4BE1B25-E59C-4762-9811-EF79728CD0AE}" type="pres">
      <dgm:prSet presAssocID="{C30DF68E-BCBD-4609-A63C-93FB49ACD4A2}" presName="spaceRect" presStyleCnt="0"/>
      <dgm:spPr/>
    </dgm:pt>
    <dgm:pt modelId="{891AF5FB-C4EB-4D06-9F3D-DB556FBEC03C}" type="pres">
      <dgm:prSet presAssocID="{C30DF68E-BCBD-4609-A63C-93FB49ACD4A2}" presName="parTx" presStyleLbl="revTx" presStyleIdx="0" presStyleCnt="7">
        <dgm:presLayoutVars>
          <dgm:chMax val="0"/>
          <dgm:chPref val="0"/>
        </dgm:presLayoutVars>
      </dgm:prSet>
      <dgm:spPr/>
    </dgm:pt>
    <dgm:pt modelId="{7B052C6A-A341-4658-916D-8BA901344A9C}" type="pres">
      <dgm:prSet presAssocID="{836C26C3-3C6B-431D-9095-6A3FBB91DD79}" presName="sibTrans" presStyleCnt="0"/>
      <dgm:spPr/>
    </dgm:pt>
    <dgm:pt modelId="{40C03BE0-73A2-47D8-B673-88144BBC1A23}" type="pres">
      <dgm:prSet presAssocID="{6FD4EEBD-2A5F-4093-95B3-0AB2913438CF}" presName="compNode" presStyleCnt="0"/>
      <dgm:spPr/>
    </dgm:pt>
    <dgm:pt modelId="{86FF5829-064D-4D70-A4E5-BDA00CC9CED5}" type="pres">
      <dgm:prSet presAssocID="{6FD4EEBD-2A5F-4093-95B3-0AB2913438CF}" presName="bgRect" presStyleLbl="bgShp" presStyleIdx="1" presStyleCnt="7"/>
      <dgm:spPr/>
    </dgm:pt>
    <dgm:pt modelId="{66AE3ABD-CFC2-4FA2-9506-15AA3C00FB33}" type="pres">
      <dgm:prSet presAssocID="{6FD4EEBD-2A5F-4093-95B3-0AB2913438CF}"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able Setting"/>
        </a:ext>
      </dgm:extLst>
    </dgm:pt>
    <dgm:pt modelId="{5D0A8661-C8A4-4C16-9089-8225F6901469}" type="pres">
      <dgm:prSet presAssocID="{6FD4EEBD-2A5F-4093-95B3-0AB2913438CF}" presName="spaceRect" presStyleCnt="0"/>
      <dgm:spPr/>
    </dgm:pt>
    <dgm:pt modelId="{C7CBB7E3-B1A2-41F4-8E36-E6DC6C79CB59}" type="pres">
      <dgm:prSet presAssocID="{6FD4EEBD-2A5F-4093-95B3-0AB2913438CF}" presName="parTx" presStyleLbl="revTx" presStyleIdx="1" presStyleCnt="7">
        <dgm:presLayoutVars>
          <dgm:chMax val="0"/>
          <dgm:chPref val="0"/>
        </dgm:presLayoutVars>
      </dgm:prSet>
      <dgm:spPr/>
    </dgm:pt>
    <dgm:pt modelId="{3338F3A5-8E92-4F80-B9B7-ADA9B02E5748}" type="pres">
      <dgm:prSet presAssocID="{6FEDE829-5A06-4B8B-8726-2360FC6655E2}" presName="sibTrans" presStyleCnt="0"/>
      <dgm:spPr/>
    </dgm:pt>
    <dgm:pt modelId="{FA7B4638-FCA0-4545-BCAD-961269E47828}" type="pres">
      <dgm:prSet presAssocID="{20E72B58-DEA2-4D19-BC6F-9F8B9F49F956}" presName="compNode" presStyleCnt="0"/>
      <dgm:spPr/>
    </dgm:pt>
    <dgm:pt modelId="{9BFBF511-371C-4CE1-9993-4C35B081F792}" type="pres">
      <dgm:prSet presAssocID="{20E72B58-DEA2-4D19-BC6F-9F8B9F49F956}" presName="bgRect" presStyleLbl="bgShp" presStyleIdx="2" presStyleCnt="7"/>
      <dgm:spPr/>
    </dgm:pt>
    <dgm:pt modelId="{E02B5E7D-B2C6-407B-945B-D80D6815F860}" type="pres">
      <dgm:prSet presAssocID="{20E72B58-DEA2-4D19-BC6F-9F8B9F49F956}"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rger and Drink"/>
        </a:ext>
      </dgm:extLst>
    </dgm:pt>
    <dgm:pt modelId="{61135F01-7FE3-4223-BC23-93BB565E43C7}" type="pres">
      <dgm:prSet presAssocID="{20E72B58-DEA2-4D19-BC6F-9F8B9F49F956}" presName="spaceRect" presStyleCnt="0"/>
      <dgm:spPr/>
    </dgm:pt>
    <dgm:pt modelId="{7DCE94A7-23F4-4FD3-B73B-7A4745C0020D}" type="pres">
      <dgm:prSet presAssocID="{20E72B58-DEA2-4D19-BC6F-9F8B9F49F956}" presName="parTx" presStyleLbl="revTx" presStyleIdx="2" presStyleCnt="7">
        <dgm:presLayoutVars>
          <dgm:chMax val="0"/>
          <dgm:chPref val="0"/>
        </dgm:presLayoutVars>
      </dgm:prSet>
      <dgm:spPr/>
    </dgm:pt>
    <dgm:pt modelId="{9CCF6614-12D3-4DCD-A9E5-D3458E53EF28}" type="pres">
      <dgm:prSet presAssocID="{22AA78FA-B909-4F0B-9459-298632D249DF}" presName="sibTrans" presStyleCnt="0"/>
      <dgm:spPr/>
    </dgm:pt>
    <dgm:pt modelId="{106A8F38-E60C-4CFD-BF77-79D961B826CD}" type="pres">
      <dgm:prSet presAssocID="{D1B8BC3B-A4E9-44A1-A4E8-0CA1F0FC1F4D}" presName="compNode" presStyleCnt="0"/>
      <dgm:spPr/>
    </dgm:pt>
    <dgm:pt modelId="{59E9BCB1-6D92-4745-B43B-41B2A6739507}" type="pres">
      <dgm:prSet presAssocID="{D1B8BC3B-A4E9-44A1-A4E8-0CA1F0FC1F4D}" presName="bgRect" presStyleLbl="bgShp" presStyleIdx="3" presStyleCnt="7"/>
      <dgm:spPr/>
    </dgm:pt>
    <dgm:pt modelId="{DCA05F43-9C37-4974-B3F0-E316577941FA}" type="pres">
      <dgm:prSet presAssocID="{D1B8BC3B-A4E9-44A1-A4E8-0CA1F0FC1F4D}"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vocado"/>
        </a:ext>
      </dgm:extLst>
    </dgm:pt>
    <dgm:pt modelId="{D16B83E7-1FCC-467E-9F65-28635F92A19B}" type="pres">
      <dgm:prSet presAssocID="{D1B8BC3B-A4E9-44A1-A4E8-0CA1F0FC1F4D}" presName="spaceRect" presStyleCnt="0"/>
      <dgm:spPr/>
    </dgm:pt>
    <dgm:pt modelId="{193413C2-F082-4204-AF42-7C78FFCB95E7}" type="pres">
      <dgm:prSet presAssocID="{D1B8BC3B-A4E9-44A1-A4E8-0CA1F0FC1F4D}" presName="parTx" presStyleLbl="revTx" presStyleIdx="3" presStyleCnt="7">
        <dgm:presLayoutVars>
          <dgm:chMax val="0"/>
          <dgm:chPref val="0"/>
        </dgm:presLayoutVars>
      </dgm:prSet>
      <dgm:spPr/>
    </dgm:pt>
    <dgm:pt modelId="{CA92F885-84F9-4075-834C-DCB41CCBBDDD}" type="pres">
      <dgm:prSet presAssocID="{A299A86A-AEAA-4705-A2F6-D1A1EA92E1C1}" presName="sibTrans" presStyleCnt="0"/>
      <dgm:spPr/>
    </dgm:pt>
    <dgm:pt modelId="{EDAE1C2B-84ED-40C7-836B-7B91F75CF02F}" type="pres">
      <dgm:prSet presAssocID="{6311949C-B42A-4085-B65A-237F80CA680C}" presName="compNode" presStyleCnt="0"/>
      <dgm:spPr/>
    </dgm:pt>
    <dgm:pt modelId="{13B30EB7-9047-4C85-8884-A1EC065A7520}" type="pres">
      <dgm:prSet presAssocID="{6311949C-B42A-4085-B65A-237F80CA680C}" presName="bgRect" presStyleLbl="bgShp" presStyleIdx="4" presStyleCnt="7"/>
      <dgm:spPr/>
    </dgm:pt>
    <dgm:pt modelId="{59C3D39B-D3FD-4452-90EB-6DD752B60FCA}" type="pres">
      <dgm:prSet presAssocID="{6311949C-B42A-4085-B65A-237F80CA680C}"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ox trolley"/>
        </a:ext>
      </dgm:extLst>
    </dgm:pt>
    <dgm:pt modelId="{ED1533D1-FFBE-4658-8E31-419C03C1343A}" type="pres">
      <dgm:prSet presAssocID="{6311949C-B42A-4085-B65A-237F80CA680C}" presName="spaceRect" presStyleCnt="0"/>
      <dgm:spPr/>
    </dgm:pt>
    <dgm:pt modelId="{C0F499E1-6ACC-4B12-9753-4694FEC2C48D}" type="pres">
      <dgm:prSet presAssocID="{6311949C-B42A-4085-B65A-237F80CA680C}" presName="parTx" presStyleLbl="revTx" presStyleIdx="4" presStyleCnt="7">
        <dgm:presLayoutVars>
          <dgm:chMax val="0"/>
          <dgm:chPref val="0"/>
        </dgm:presLayoutVars>
      </dgm:prSet>
      <dgm:spPr/>
    </dgm:pt>
    <dgm:pt modelId="{81A098A3-656B-4442-A6E2-035EE4EF246B}" type="pres">
      <dgm:prSet presAssocID="{9808456A-832C-4CD1-9E66-B674C4CC59B9}" presName="sibTrans" presStyleCnt="0"/>
      <dgm:spPr/>
    </dgm:pt>
    <dgm:pt modelId="{E968B7AE-BCE9-4335-A9E2-303EF7770A67}" type="pres">
      <dgm:prSet presAssocID="{41E58C40-F884-43D6-8E9A-ED722705DB23}" presName="compNode" presStyleCnt="0"/>
      <dgm:spPr/>
    </dgm:pt>
    <dgm:pt modelId="{507DA7B1-4DB6-42E2-9537-A83F251757E0}" type="pres">
      <dgm:prSet presAssocID="{41E58C40-F884-43D6-8E9A-ED722705DB23}" presName="bgRect" presStyleLbl="bgShp" presStyleIdx="5" presStyleCnt="7"/>
      <dgm:spPr/>
    </dgm:pt>
    <dgm:pt modelId="{3623123E-79AF-484F-AF16-B6EADD73F47D}" type="pres">
      <dgm:prSet presAssocID="{41E58C40-F884-43D6-8E9A-ED722705DB23}"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Fork and knife"/>
        </a:ext>
      </dgm:extLst>
    </dgm:pt>
    <dgm:pt modelId="{40F99C34-AA78-402B-A7E2-F2A7A572C01C}" type="pres">
      <dgm:prSet presAssocID="{41E58C40-F884-43D6-8E9A-ED722705DB23}" presName="spaceRect" presStyleCnt="0"/>
      <dgm:spPr/>
    </dgm:pt>
    <dgm:pt modelId="{A4E292EB-83B0-4329-8327-24F1F6DA3213}" type="pres">
      <dgm:prSet presAssocID="{41E58C40-F884-43D6-8E9A-ED722705DB23}" presName="parTx" presStyleLbl="revTx" presStyleIdx="5" presStyleCnt="7">
        <dgm:presLayoutVars>
          <dgm:chMax val="0"/>
          <dgm:chPref val="0"/>
        </dgm:presLayoutVars>
      </dgm:prSet>
      <dgm:spPr/>
    </dgm:pt>
    <dgm:pt modelId="{0FC5E542-EC3A-42BA-80C3-1B1F8EAE3496}" type="pres">
      <dgm:prSet presAssocID="{32267FCE-13A4-4B3B-A97E-D94C41C9311D}" presName="sibTrans" presStyleCnt="0"/>
      <dgm:spPr/>
    </dgm:pt>
    <dgm:pt modelId="{5577628D-FD7B-46A9-87C0-92661D7C85CE}" type="pres">
      <dgm:prSet presAssocID="{D029C6C2-8D09-4F87-8770-897ECB5208BB}" presName="compNode" presStyleCnt="0"/>
      <dgm:spPr/>
    </dgm:pt>
    <dgm:pt modelId="{3E3BA602-2051-444F-BEBD-5BE851EBAFBE}" type="pres">
      <dgm:prSet presAssocID="{D029C6C2-8D09-4F87-8770-897ECB5208BB}" presName="bgRect" presStyleLbl="bgShp" presStyleIdx="6" presStyleCnt="7"/>
      <dgm:spPr/>
    </dgm:pt>
    <dgm:pt modelId="{4543C7CF-75FB-41D8-814E-0C6943E35D0C}" type="pres">
      <dgm:prSet presAssocID="{D029C6C2-8D09-4F87-8770-897ECB5208BB}"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Grapes"/>
        </a:ext>
      </dgm:extLst>
    </dgm:pt>
    <dgm:pt modelId="{8BA23042-BB39-40C4-B3B2-5E0727E9DB6E}" type="pres">
      <dgm:prSet presAssocID="{D029C6C2-8D09-4F87-8770-897ECB5208BB}" presName="spaceRect" presStyleCnt="0"/>
      <dgm:spPr/>
    </dgm:pt>
    <dgm:pt modelId="{52939F4C-F06D-45F9-AF2E-F4C8F049E360}" type="pres">
      <dgm:prSet presAssocID="{D029C6C2-8D09-4F87-8770-897ECB5208BB}" presName="parTx" presStyleLbl="revTx" presStyleIdx="6" presStyleCnt="7">
        <dgm:presLayoutVars>
          <dgm:chMax val="0"/>
          <dgm:chPref val="0"/>
        </dgm:presLayoutVars>
      </dgm:prSet>
      <dgm:spPr/>
    </dgm:pt>
  </dgm:ptLst>
  <dgm:cxnLst>
    <dgm:cxn modelId="{19906704-57C2-4713-BC47-D4FFCE1BD799}" srcId="{D545CA88-473E-467D-B1DE-CA32DBA7C52F}" destId="{20E72B58-DEA2-4D19-BC6F-9F8B9F49F956}" srcOrd="2" destOrd="0" parTransId="{A4FAF19B-893C-42AF-BD91-920F4D67668A}" sibTransId="{22AA78FA-B909-4F0B-9459-298632D249DF}"/>
    <dgm:cxn modelId="{BFF01F10-8CBC-4764-8185-7AE63318548D}" type="presOf" srcId="{D1B8BC3B-A4E9-44A1-A4E8-0CA1F0FC1F4D}" destId="{193413C2-F082-4204-AF42-7C78FFCB95E7}" srcOrd="0" destOrd="0" presId="urn:microsoft.com/office/officeart/2018/2/layout/IconVerticalSolidList"/>
    <dgm:cxn modelId="{EBA64714-1622-468A-BD95-BCCF97F218F0}" type="presOf" srcId="{6311949C-B42A-4085-B65A-237F80CA680C}" destId="{C0F499E1-6ACC-4B12-9753-4694FEC2C48D}" srcOrd="0" destOrd="0" presId="urn:microsoft.com/office/officeart/2018/2/layout/IconVerticalSolidList"/>
    <dgm:cxn modelId="{19ADFC27-F72B-4874-AF9E-05BDA47ABCA5}" srcId="{D545CA88-473E-467D-B1DE-CA32DBA7C52F}" destId="{D029C6C2-8D09-4F87-8770-897ECB5208BB}" srcOrd="6" destOrd="0" parTransId="{E7766265-B898-4BC2-8425-ED23BC5F1733}" sibTransId="{269E0EE6-71B5-42E0-BB97-ED4E4B66F3E7}"/>
    <dgm:cxn modelId="{56D5203F-8515-467F-BA31-337ECF6666C2}" type="presOf" srcId="{20E72B58-DEA2-4D19-BC6F-9F8B9F49F956}" destId="{7DCE94A7-23F4-4FD3-B73B-7A4745C0020D}" srcOrd="0" destOrd="0" presId="urn:microsoft.com/office/officeart/2018/2/layout/IconVerticalSolidList"/>
    <dgm:cxn modelId="{9C53F95B-5B3E-4BD2-9BF5-D78B8CA2A39F}" type="presOf" srcId="{41E58C40-F884-43D6-8E9A-ED722705DB23}" destId="{A4E292EB-83B0-4329-8327-24F1F6DA3213}" srcOrd="0" destOrd="0" presId="urn:microsoft.com/office/officeart/2018/2/layout/IconVerticalSolidList"/>
    <dgm:cxn modelId="{A1D60746-0F01-42AB-8FC8-135F89CDC0DD}" srcId="{D545CA88-473E-467D-B1DE-CA32DBA7C52F}" destId="{41E58C40-F884-43D6-8E9A-ED722705DB23}" srcOrd="5" destOrd="0" parTransId="{C1391239-165B-45EF-B1DD-52EB3C39BD8D}" sibTransId="{32267FCE-13A4-4B3B-A97E-D94C41C9311D}"/>
    <dgm:cxn modelId="{3FD96A68-6D39-4BC7-8FD7-AB28F91731DB}" type="presOf" srcId="{D545CA88-473E-467D-B1DE-CA32DBA7C52F}" destId="{342D35F2-6C25-4917-84B4-7DF4EFF3DE29}" srcOrd="0" destOrd="0" presId="urn:microsoft.com/office/officeart/2018/2/layout/IconVerticalSolidList"/>
    <dgm:cxn modelId="{B4B13E49-C489-42E4-85DE-A59CF987F322}" srcId="{D545CA88-473E-467D-B1DE-CA32DBA7C52F}" destId="{6FD4EEBD-2A5F-4093-95B3-0AB2913438CF}" srcOrd="1" destOrd="0" parTransId="{503DCC95-A89A-4DE3-B5C2-F1D52ED55886}" sibTransId="{6FEDE829-5A06-4B8B-8726-2360FC6655E2}"/>
    <dgm:cxn modelId="{D097BD6E-4677-42BA-AC41-CC9D02CC1DD0}" type="presOf" srcId="{6FD4EEBD-2A5F-4093-95B3-0AB2913438CF}" destId="{C7CBB7E3-B1A2-41F4-8E36-E6DC6C79CB59}" srcOrd="0" destOrd="0" presId="urn:microsoft.com/office/officeart/2018/2/layout/IconVerticalSolidList"/>
    <dgm:cxn modelId="{A3976E73-7DA4-4A66-91BD-52037D6D3145}" srcId="{D545CA88-473E-467D-B1DE-CA32DBA7C52F}" destId="{C30DF68E-BCBD-4609-A63C-93FB49ACD4A2}" srcOrd="0" destOrd="0" parTransId="{15D79562-FF33-49AA-933E-B63417E4B207}" sibTransId="{836C26C3-3C6B-431D-9095-6A3FBB91DD79}"/>
    <dgm:cxn modelId="{EA7FC38B-8BB8-4F6E-8726-1EE70267C74A}" srcId="{D545CA88-473E-467D-B1DE-CA32DBA7C52F}" destId="{6311949C-B42A-4085-B65A-237F80CA680C}" srcOrd="4" destOrd="0" parTransId="{0AA08839-779B-45F8-A71B-3A85AE1EE6BC}" sibTransId="{9808456A-832C-4CD1-9E66-B674C4CC59B9}"/>
    <dgm:cxn modelId="{9D6ABDC6-CE99-4015-B217-2AE9AE95A51D}" type="presOf" srcId="{D029C6C2-8D09-4F87-8770-897ECB5208BB}" destId="{52939F4C-F06D-45F9-AF2E-F4C8F049E360}" srcOrd="0" destOrd="0" presId="urn:microsoft.com/office/officeart/2018/2/layout/IconVerticalSolidList"/>
    <dgm:cxn modelId="{44F284D4-7471-4545-8866-1B746A7AB678}" srcId="{D545CA88-473E-467D-B1DE-CA32DBA7C52F}" destId="{D1B8BC3B-A4E9-44A1-A4E8-0CA1F0FC1F4D}" srcOrd="3" destOrd="0" parTransId="{B6DB9E45-011D-48FB-8DC2-99EB54E081C5}" sibTransId="{A299A86A-AEAA-4705-A2F6-D1A1EA92E1C1}"/>
    <dgm:cxn modelId="{FD1A97EF-D024-4B2F-8637-50E8F9FDFCA7}" type="presOf" srcId="{C30DF68E-BCBD-4609-A63C-93FB49ACD4A2}" destId="{891AF5FB-C4EB-4D06-9F3D-DB556FBEC03C}" srcOrd="0" destOrd="0" presId="urn:microsoft.com/office/officeart/2018/2/layout/IconVerticalSolidList"/>
    <dgm:cxn modelId="{665F560C-1150-494C-BA8B-836276548B6A}" type="presParOf" srcId="{342D35F2-6C25-4917-84B4-7DF4EFF3DE29}" destId="{338C17CE-A586-4D1A-8FAD-35E42E8614E3}" srcOrd="0" destOrd="0" presId="urn:microsoft.com/office/officeart/2018/2/layout/IconVerticalSolidList"/>
    <dgm:cxn modelId="{25A4C379-934B-4548-817D-9B13BD084638}" type="presParOf" srcId="{338C17CE-A586-4D1A-8FAD-35E42E8614E3}" destId="{F5043CC5-4698-4E96-8C67-6272623D64A7}" srcOrd="0" destOrd="0" presId="urn:microsoft.com/office/officeart/2018/2/layout/IconVerticalSolidList"/>
    <dgm:cxn modelId="{432C06B1-52DA-423E-98C2-8D845277B960}" type="presParOf" srcId="{338C17CE-A586-4D1A-8FAD-35E42E8614E3}" destId="{92E2B89C-1D41-48D4-9AA6-A05FCE04DBE3}" srcOrd="1" destOrd="0" presId="urn:microsoft.com/office/officeart/2018/2/layout/IconVerticalSolidList"/>
    <dgm:cxn modelId="{F06A8FC0-771E-48B6-B898-D4971E88AE2D}" type="presParOf" srcId="{338C17CE-A586-4D1A-8FAD-35E42E8614E3}" destId="{A4BE1B25-E59C-4762-9811-EF79728CD0AE}" srcOrd="2" destOrd="0" presId="urn:microsoft.com/office/officeart/2018/2/layout/IconVerticalSolidList"/>
    <dgm:cxn modelId="{5A900C60-7E4B-4FC2-9CCE-52551947663B}" type="presParOf" srcId="{338C17CE-A586-4D1A-8FAD-35E42E8614E3}" destId="{891AF5FB-C4EB-4D06-9F3D-DB556FBEC03C}" srcOrd="3" destOrd="0" presId="urn:microsoft.com/office/officeart/2018/2/layout/IconVerticalSolidList"/>
    <dgm:cxn modelId="{A64DE9E6-3047-45E7-A227-0697E42B39C5}" type="presParOf" srcId="{342D35F2-6C25-4917-84B4-7DF4EFF3DE29}" destId="{7B052C6A-A341-4658-916D-8BA901344A9C}" srcOrd="1" destOrd="0" presId="urn:microsoft.com/office/officeart/2018/2/layout/IconVerticalSolidList"/>
    <dgm:cxn modelId="{5907AB7F-6BB3-4F90-BCD9-D9F5892007E4}" type="presParOf" srcId="{342D35F2-6C25-4917-84B4-7DF4EFF3DE29}" destId="{40C03BE0-73A2-47D8-B673-88144BBC1A23}" srcOrd="2" destOrd="0" presId="urn:microsoft.com/office/officeart/2018/2/layout/IconVerticalSolidList"/>
    <dgm:cxn modelId="{BB9C1F1B-82BD-43EF-8578-6B6D32A427B2}" type="presParOf" srcId="{40C03BE0-73A2-47D8-B673-88144BBC1A23}" destId="{86FF5829-064D-4D70-A4E5-BDA00CC9CED5}" srcOrd="0" destOrd="0" presId="urn:microsoft.com/office/officeart/2018/2/layout/IconVerticalSolidList"/>
    <dgm:cxn modelId="{72FB8C34-604B-4A77-AEBF-FCD7B48EE24A}" type="presParOf" srcId="{40C03BE0-73A2-47D8-B673-88144BBC1A23}" destId="{66AE3ABD-CFC2-4FA2-9506-15AA3C00FB33}" srcOrd="1" destOrd="0" presId="urn:microsoft.com/office/officeart/2018/2/layout/IconVerticalSolidList"/>
    <dgm:cxn modelId="{5FD0B5DD-B9E5-473D-8187-0A86727F42A0}" type="presParOf" srcId="{40C03BE0-73A2-47D8-B673-88144BBC1A23}" destId="{5D0A8661-C8A4-4C16-9089-8225F6901469}" srcOrd="2" destOrd="0" presId="urn:microsoft.com/office/officeart/2018/2/layout/IconVerticalSolidList"/>
    <dgm:cxn modelId="{3771FA32-A9E7-4CCF-9B1C-268A702C98A2}" type="presParOf" srcId="{40C03BE0-73A2-47D8-B673-88144BBC1A23}" destId="{C7CBB7E3-B1A2-41F4-8E36-E6DC6C79CB59}" srcOrd="3" destOrd="0" presId="urn:microsoft.com/office/officeart/2018/2/layout/IconVerticalSolidList"/>
    <dgm:cxn modelId="{8D853D4B-06A5-45DD-8A07-3B145F8A61D7}" type="presParOf" srcId="{342D35F2-6C25-4917-84B4-7DF4EFF3DE29}" destId="{3338F3A5-8E92-4F80-B9B7-ADA9B02E5748}" srcOrd="3" destOrd="0" presId="urn:microsoft.com/office/officeart/2018/2/layout/IconVerticalSolidList"/>
    <dgm:cxn modelId="{822250FE-2858-4296-A1B0-E809772E4C13}" type="presParOf" srcId="{342D35F2-6C25-4917-84B4-7DF4EFF3DE29}" destId="{FA7B4638-FCA0-4545-BCAD-961269E47828}" srcOrd="4" destOrd="0" presId="urn:microsoft.com/office/officeart/2018/2/layout/IconVerticalSolidList"/>
    <dgm:cxn modelId="{4C79B2E7-A93D-4DCB-8467-169EFE732A7C}" type="presParOf" srcId="{FA7B4638-FCA0-4545-BCAD-961269E47828}" destId="{9BFBF511-371C-4CE1-9993-4C35B081F792}" srcOrd="0" destOrd="0" presId="urn:microsoft.com/office/officeart/2018/2/layout/IconVerticalSolidList"/>
    <dgm:cxn modelId="{E1A353C0-04EC-4DB8-AD17-C2598A604561}" type="presParOf" srcId="{FA7B4638-FCA0-4545-BCAD-961269E47828}" destId="{E02B5E7D-B2C6-407B-945B-D80D6815F860}" srcOrd="1" destOrd="0" presId="urn:microsoft.com/office/officeart/2018/2/layout/IconVerticalSolidList"/>
    <dgm:cxn modelId="{444C1317-1CCA-4876-AF88-139DD96A346A}" type="presParOf" srcId="{FA7B4638-FCA0-4545-BCAD-961269E47828}" destId="{61135F01-7FE3-4223-BC23-93BB565E43C7}" srcOrd="2" destOrd="0" presId="urn:microsoft.com/office/officeart/2018/2/layout/IconVerticalSolidList"/>
    <dgm:cxn modelId="{2D5F97C5-460D-4678-BB49-1B35004082ED}" type="presParOf" srcId="{FA7B4638-FCA0-4545-BCAD-961269E47828}" destId="{7DCE94A7-23F4-4FD3-B73B-7A4745C0020D}" srcOrd="3" destOrd="0" presId="urn:microsoft.com/office/officeart/2018/2/layout/IconVerticalSolidList"/>
    <dgm:cxn modelId="{196633D0-ABCF-4865-BAE6-1999F5BB7BEA}" type="presParOf" srcId="{342D35F2-6C25-4917-84B4-7DF4EFF3DE29}" destId="{9CCF6614-12D3-4DCD-A9E5-D3458E53EF28}" srcOrd="5" destOrd="0" presId="urn:microsoft.com/office/officeart/2018/2/layout/IconVerticalSolidList"/>
    <dgm:cxn modelId="{069D4C19-DAB6-4EEC-903B-35888F4F43BA}" type="presParOf" srcId="{342D35F2-6C25-4917-84B4-7DF4EFF3DE29}" destId="{106A8F38-E60C-4CFD-BF77-79D961B826CD}" srcOrd="6" destOrd="0" presId="urn:microsoft.com/office/officeart/2018/2/layout/IconVerticalSolidList"/>
    <dgm:cxn modelId="{78346C62-CBCE-4532-879F-6FAFCB050BCA}" type="presParOf" srcId="{106A8F38-E60C-4CFD-BF77-79D961B826CD}" destId="{59E9BCB1-6D92-4745-B43B-41B2A6739507}" srcOrd="0" destOrd="0" presId="urn:microsoft.com/office/officeart/2018/2/layout/IconVerticalSolidList"/>
    <dgm:cxn modelId="{962D6B2B-B48B-4DF1-95A4-5C874BFF1252}" type="presParOf" srcId="{106A8F38-E60C-4CFD-BF77-79D961B826CD}" destId="{DCA05F43-9C37-4974-B3F0-E316577941FA}" srcOrd="1" destOrd="0" presId="urn:microsoft.com/office/officeart/2018/2/layout/IconVerticalSolidList"/>
    <dgm:cxn modelId="{95AAA771-7503-46BD-A785-381F5DE64404}" type="presParOf" srcId="{106A8F38-E60C-4CFD-BF77-79D961B826CD}" destId="{D16B83E7-1FCC-467E-9F65-28635F92A19B}" srcOrd="2" destOrd="0" presId="urn:microsoft.com/office/officeart/2018/2/layout/IconVerticalSolidList"/>
    <dgm:cxn modelId="{FC5AD950-9C3D-4AA7-AA66-3E4F55D50992}" type="presParOf" srcId="{106A8F38-E60C-4CFD-BF77-79D961B826CD}" destId="{193413C2-F082-4204-AF42-7C78FFCB95E7}" srcOrd="3" destOrd="0" presId="urn:microsoft.com/office/officeart/2018/2/layout/IconVerticalSolidList"/>
    <dgm:cxn modelId="{2A22D64C-FD73-42C2-9CDB-E8CA2E45EBD0}" type="presParOf" srcId="{342D35F2-6C25-4917-84B4-7DF4EFF3DE29}" destId="{CA92F885-84F9-4075-834C-DCB41CCBBDDD}" srcOrd="7" destOrd="0" presId="urn:microsoft.com/office/officeart/2018/2/layout/IconVerticalSolidList"/>
    <dgm:cxn modelId="{101AE3C3-9841-4E06-8A2C-0EFD04725584}" type="presParOf" srcId="{342D35F2-6C25-4917-84B4-7DF4EFF3DE29}" destId="{EDAE1C2B-84ED-40C7-836B-7B91F75CF02F}" srcOrd="8" destOrd="0" presId="urn:microsoft.com/office/officeart/2018/2/layout/IconVerticalSolidList"/>
    <dgm:cxn modelId="{79DC88EF-31FF-4E15-8988-1CEEDB1CF64B}" type="presParOf" srcId="{EDAE1C2B-84ED-40C7-836B-7B91F75CF02F}" destId="{13B30EB7-9047-4C85-8884-A1EC065A7520}" srcOrd="0" destOrd="0" presId="urn:microsoft.com/office/officeart/2018/2/layout/IconVerticalSolidList"/>
    <dgm:cxn modelId="{AB008A13-F741-4A1B-812E-03775CCC8EA4}" type="presParOf" srcId="{EDAE1C2B-84ED-40C7-836B-7B91F75CF02F}" destId="{59C3D39B-D3FD-4452-90EB-6DD752B60FCA}" srcOrd="1" destOrd="0" presId="urn:microsoft.com/office/officeart/2018/2/layout/IconVerticalSolidList"/>
    <dgm:cxn modelId="{256829E9-8D6C-41C1-A834-AF5BBE2E3BCF}" type="presParOf" srcId="{EDAE1C2B-84ED-40C7-836B-7B91F75CF02F}" destId="{ED1533D1-FFBE-4658-8E31-419C03C1343A}" srcOrd="2" destOrd="0" presId="urn:microsoft.com/office/officeart/2018/2/layout/IconVerticalSolidList"/>
    <dgm:cxn modelId="{2167360E-06CA-4349-A656-3E832AB5EC1F}" type="presParOf" srcId="{EDAE1C2B-84ED-40C7-836B-7B91F75CF02F}" destId="{C0F499E1-6ACC-4B12-9753-4694FEC2C48D}" srcOrd="3" destOrd="0" presId="urn:microsoft.com/office/officeart/2018/2/layout/IconVerticalSolidList"/>
    <dgm:cxn modelId="{6F23AD42-2681-4DCA-A0D8-825942A33150}" type="presParOf" srcId="{342D35F2-6C25-4917-84B4-7DF4EFF3DE29}" destId="{81A098A3-656B-4442-A6E2-035EE4EF246B}" srcOrd="9" destOrd="0" presId="urn:microsoft.com/office/officeart/2018/2/layout/IconVerticalSolidList"/>
    <dgm:cxn modelId="{7EF8C78F-D343-4C87-92DB-C9533D4E9F63}" type="presParOf" srcId="{342D35F2-6C25-4917-84B4-7DF4EFF3DE29}" destId="{E968B7AE-BCE9-4335-A9E2-303EF7770A67}" srcOrd="10" destOrd="0" presId="urn:microsoft.com/office/officeart/2018/2/layout/IconVerticalSolidList"/>
    <dgm:cxn modelId="{A170755E-E253-47A9-92F5-81924BB8A9D8}" type="presParOf" srcId="{E968B7AE-BCE9-4335-A9E2-303EF7770A67}" destId="{507DA7B1-4DB6-42E2-9537-A83F251757E0}" srcOrd="0" destOrd="0" presId="urn:microsoft.com/office/officeart/2018/2/layout/IconVerticalSolidList"/>
    <dgm:cxn modelId="{F1AAC79B-C4AA-43DA-A40F-70CB2741BA8A}" type="presParOf" srcId="{E968B7AE-BCE9-4335-A9E2-303EF7770A67}" destId="{3623123E-79AF-484F-AF16-B6EADD73F47D}" srcOrd="1" destOrd="0" presId="urn:microsoft.com/office/officeart/2018/2/layout/IconVerticalSolidList"/>
    <dgm:cxn modelId="{FBFFBB35-0B90-4D93-951F-050691CC0D71}" type="presParOf" srcId="{E968B7AE-BCE9-4335-A9E2-303EF7770A67}" destId="{40F99C34-AA78-402B-A7E2-F2A7A572C01C}" srcOrd="2" destOrd="0" presId="urn:microsoft.com/office/officeart/2018/2/layout/IconVerticalSolidList"/>
    <dgm:cxn modelId="{A82B61E4-A7DE-4C88-A5A5-C6F66A96A4C1}" type="presParOf" srcId="{E968B7AE-BCE9-4335-A9E2-303EF7770A67}" destId="{A4E292EB-83B0-4329-8327-24F1F6DA3213}" srcOrd="3" destOrd="0" presId="urn:microsoft.com/office/officeart/2018/2/layout/IconVerticalSolidList"/>
    <dgm:cxn modelId="{A4653E96-4DCC-4D3A-BE31-9EC4015D948D}" type="presParOf" srcId="{342D35F2-6C25-4917-84B4-7DF4EFF3DE29}" destId="{0FC5E542-EC3A-42BA-80C3-1B1F8EAE3496}" srcOrd="11" destOrd="0" presId="urn:microsoft.com/office/officeart/2018/2/layout/IconVerticalSolidList"/>
    <dgm:cxn modelId="{0108DE4F-6E61-4EEB-97E5-31698944E7F2}" type="presParOf" srcId="{342D35F2-6C25-4917-84B4-7DF4EFF3DE29}" destId="{5577628D-FD7B-46A9-87C0-92661D7C85CE}" srcOrd="12" destOrd="0" presId="urn:microsoft.com/office/officeart/2018/2/layout/IconVerticalSolidList"/>
    <dgm:cxn modelId="{B3DF30E2-EC4A-460F-8B4B-685D1099BA1E}" type="presParOf" srcId="{5577628D-FD7B-46A9-87C0-92661D7C85CE}" destId="{3E3BA602-2051-444F-BEBD-5BE851EBAFBE}" srcOrd="0" destOrd="0" presId="urn:microsoft.com/office/officeart/2018/2/layout/IconVerticalSolidList"/>
    <dgm:cxn modelId="{C9613CA3-176F-4E64-9DC3-4C94ABBB0FA8}" type="presParOf" srcId="{5577628D-FD7B-46A9-87C0-92661D7C85CE}" destId="{4543C7CF-75FB-41D8-814E-0C6943E35D0C}" srcOrd="1" destOrd="0" presId="urn:microsoft.com/office/officeart/2018/2/layout/IconVerticalSolidList"/>
    <dgm:cxn modelId="{5160B503-6B79-46C1-99AF-709C026F1B8C}" type="presParOf" srcId="{5577628D-FD7B-46A9-87C0-92661D7C85CE}" destId="{8BA23042-BB39-40C4-B3B2-5E0727E9DB6E}" srcOrd="2" destOrd="0" presId="urn:microsoft.com/office/officeart/2018/2/layout/IconVerticalSolidList"/>
    <dgm:cxn modelId="{19DD04F2-843F-4D8B-A002-7BE430DA466B}" type="presParOf" srcId="{5577628D-FD7B-46A9-87C0-92661D7C85CE}" destId="{52939F4C-F06D-45F9-AF2E-F4C8F049E36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2FA2D7-1386-4875-A283-AA4CAF0D8146}">
      <dsp:nvSpPr>
        <dsp:cNvPr id="0" name=""/>
        <dsp:cNvSpPr/>
      </dsp:nvSpPr>
      <dsp:spPr>
        <a:xfrm>
          <a:off x="0" y="2381955"/>
          <a:ext cx="11228211" cy="0"/>
        </a:xfrm>
        <a:prstGeom prst="line">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391162F2-CF7E-453F-9F5E-EFD4D76C722F}">
      <dsp:nvSpPr>
        <dsp:cNvPr id="0" name=""/>
        <dsp:cNvSpPr/>
      </dsp:nvSpPr>
      <dsp:spPr>
        <a:xfrm rot="8100000">
          <a:off x="68260" y="570199"/>
          <a:ext cx="307830" cy="307830"/>
        </a:xfrm>
        <a:prstGeom prst="teardrop">
          <a:avLst>
            <a:gd name="adj" fmla="val 115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73452642-B74A-4DA3-9B9D-9AC4FFF67CDA}">
      <dsp:nvSpPr>
        <dsp:cNvPr id="0" name=""/>
        <dsp:cNvSpPr/>
      </dsp:nvSpPr>
      <dsp:spPr>
        <a:xfrm>
          <a:off x="102457" y="604396"/>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C2312764-F5C5-4810-9A26-6297DEDFECCB}">
      <dsp:nvSpPr>
        <dsp:cNvPr id="0" name=""/>
        <dsp:cNvSpPr/>
      </dsp:nvSpPr>
      <dsp:spPr>
        <a:xfrm>
          <a:off x="439844" y="971837"/>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1600" rIns="101600" bIns="152400" numCol="1" spcCol="1270" anchor="t" anchorCtr="0">
          <a:noAutofit/>
        </a:bodyPr>
        <a:lstStyle/>
        <a:p>
          <a:pPr marL="0" lvl="0" indent="0" algn="l" defTabSz="711200">
            <a:lnSpc>
              <a:spcPct val="90000"/>
            </a:lnSpc>
            <a:spcBef>
              <a:spcPct val="0"/>
            </a:spcBef>
            <a:spcAft>
              <a:spcPct val="35000"/>
            </a:spcAft>
            <a:buNone/>
          </a:pPr>
          <a:r>
            <a:rPr lang="en-US" sz="1600" kern="1200" dirty="0"/>
            <a:t>President Lincoln launches USDA</a:t>
          </a:r>
        </a:p>
      </dsp:txBody>
      <dsp:txXfrm>
        <a:off x="439844" y="971837"/>
        <a:ext cx="1172878" cy="1410117"/>
      </dsp:txXfrm>
    </dsp:sp>
    <dsp:sp modelId="{A61EC5FD-E7BF-40BD-A45A-6E3C203D6D8F}">
      <dsp:nvSpPr>
        <dsp:cNvPr id="0" name=""/>
        <dsp:cNvSpPr/>
      </dsp:nvSpPr>
      <dsp:spPr>
        <a:xfrm>
          <a:off x="439844" y="476391"/>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1862</a:t>
          </a:r>
        </a:p>
      </dsp:txBody>
      <dsp:txXfrm>
        <a:off x="439844" y="476391"/>
        <a:ext cx="1172878" cy="495446"/>
      </dsp:txXfrm>
    </dsp:sp>
    <dsp:sp modelId="{23178A96-7ADF-43FA-8035-1F3C54E4C399}">
      <dsp:nvSpPr>
        <dsp:cNvPr id="0" name=""/>
        <dsp:cNvSpPr/>
      </dsp:nvSpPr>
      <dsp:spPr>
        <a:xfrm>
          <a:off x="222175" y="971837"/>
          <a:ext cx="0" cy="1410117"/>
        </a:xfrm>
        <a:prstGeom prst="line">
          <a:avLst/>
        </a:prstGeom>
        <a:noFill/>
        <a:ln w="12700" cap="flat"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D8E46710-6BAF-4B8D-BFD6-3968C5B37FAD}">
      <dsp:nvSpPr>
        <dsp:cNvPr id="0" name=""/>
        <dsp:cNvSpPr/>
      </dsp:nvSpPr>
      <dsp:spPr>
        <a:xfrm>
          <a:off x="213049" y="2337365"/>
          <a:ext cx="78360" cy="89180"/>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FE50C405-480D-4B2E-9264-19A04915678A}">
      <dsp:nvSpPr>
        <dsp:cNvPr id="0" name=""/>
        <dsp:cNvSpPr/>
      </dsp:nvSpPr>
      <dsp:spPr>
        <a:xfrm rot="18900000">
          <a:off x="869175" y="3885881"/>
          <a:ext cx="307830" cy="307830"/>
        </a:xfrm>
        <a:prstGeom prst="teardrop">
          <a:avLst>
            <a:gd name="adj" fmla="val 115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8F5648E-2C74-4732-BFF5-DC153581D856}">
      <dsp:nvSpPr>
        <dsp:cNvPr id="0" name=""/>
        <dsp:cNvSpPr/>
      </dsp:nvSpPr>
      <dsp:spPr>
        <a:xfrm>
          <a:off x="903372" y="3920078"/>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F2F7EBA3-49E7-43EE-8823-0CBE6EAFDB93}">
      <dsp:nvSpPr>
        <dsp:cNvPr id="0" name=""/>
        <dsp:cNvSpPr/>
      </dsp:nvSpPr>
      <dsp:spPr>
        <a:xfrm>
          <a:off x="1240759" y="2381955"/>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0" rIns="0" bIns="101600" numCol="1" spcCol="1270" anchor="b" anchorCtr="0">
          <a:noAutofit/>
        </a:bodyPr>
        <a:lstStyle/>
        <a:p>
          <a:pPr marL="0" lvl="0" indent="0" algn="l" defTabSz="711200">
            <a:lnSpc>
              <a:spcPct val="90000"/>
            </a:lnSpc>
            <a:spcBef>
              <a:spcPct val="0"/>
            </a:spcBef>
            <a:spcAft>
              <a:spcPct val="35000"/>
            </a:spcAft>
            <a:buNone/>
          </a:pPr>
          <a:r>
            <a:rPr lang="en-US" sz="1600" kern="1200" dirty="0"/>
            <a:t>Pure Food and Drugs Act</a:t>
          </a:r>
        </a:p>
      </dsp:txBody>
      <dsp:txXfrm>
        <a:off x="1240759" y="2381955"/>
        <a:ext cx="1172878" cy="1410117"/>
      </dsp:txXfrm>
    </dsp:sp>
    <dsp:sp modelId="{17984BE4-E703-48F0-8113-391DC8CC84CE}">
      <dsp:nvSpPr>
        <dsp:cNvPr id="0" name=""/>
        <dsp:cNvSpPr/>
      </dsp:nvSpPr>
      <dsp:spPr>
        <a:xfrm>
          <a:off x="1240759" y="3792073"/>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1906</a:t>
          </a:r>
        </a:p>
      </dsp:txBody>
      <dsp:txXfrm>
        <a:off x="1240759" y="3792073"/>
        <a:ext cx="1172878" cy="495446"/>
      </dsp:txXfrm>
    </dsp:sp>
    <dsp:sp modelId="{D6E3C14C-6B96-4932-95CC-3ED325D86956}">
      <dsp:nvSpPr>
        <dsp:cNvPr id="0" name=""/>
        <dsp:cNvSpPr/>
      </dsp:nvSpPr>
      <dsp:spPr>
        <a:xfrm>
          <a:off x="1023090" y="2381955"/>
          <a:ext cx="0" cy="1410117"/>
        </a:xfrm>
        <a:prstGeom prst="line">
          <a:avLst/>
        </a:prstGeom>
        <a:noFill/>
        <a:ln w="12700"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444BAD2-46D2-4EEC-A107-C685DEA30DCB}">
      <dsp:nvSpPr>
        <dsp:cNvPr id="0" name=""/>
        <dsp:cNvSpPr/>
      </dsp:nvSpPr>
      <dsp:spPr>
        <a:xfrm>
          <a:off x="1013964" y="2337365"/>
          <a:ext cx="78360" cy="89180"/>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F6220D50-C8ED-4169-AAEA-4A013700BBC2}">
      <dsp:nvSpPr>
        <dsp:cNvPr id="0" name=""/>
        <dsp:cNvSpPr/>
      </dsp:nvSpPr>
      <dsp:spPr>
        <a:xfrm rot="8100000">
          <a:off x="1670090" y="570199"/>
          <a:ext cx="307830" cy="307830"/>
        </a:xfrm>
        <a:prstGeom prst="teardrop">
          <a:avLst>
            <a:gd name="adj" fmla="val 115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A7133BE-C154-42FA-A564-788089DB9CEF}">
      <dsp:nvSpPr>
        <dsp:cNvPr id="0" name=""/>
        <dsp:cNvSpPr/>
      </dsp:nvSpPr>
      <dsp:spPr>
        <a:xfrm>
          <a:off x="1704287" y="604396"/>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0201DEFA-DF24-480F-9D78-4F617DF535F2}">
      <dsp:nvSpPr>
        <dsp:cNvPr id="0" name=""/>
        <dsp:cNvSpPr/>
      </dsp:nvSpPr>
      <dsp:spPr>
        <a:xfrm>
          <a:off x="2041675" y="971837"/>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1600" rIns="101600" bIns="152400" numCol="1" spcCol="1270" anchor="t" anchorCtr="0">
          <a:noAutofit/>
        </a:bodyPr>
        <a:lstStyle/>
        <a:p>
          <a:pPr marL="0" lvl="0" indent="0" algn="l" defTabSz="711200">
            <a:lnSpc>
              <a:spcPct val="90000"/>
            </a:lnSpc>
            <a:spcBef>
              <a:spcPct val="0"/>
            </a:spcBef>
            <a:spcAft>
              <a:spcPct val="35000"/>
            </a:spcAft>
            <a:buNone/>
          </a:pPr>
          <a:r>
            <a:rPr lang="en-US" sz="1600" kern="1200" dirty="0"/>
            <a:t>Gould Amendment to Pure Food and Drugs Act</a:t>
          </a:r>
        </a:p>
      </dsp:txBody>
      <dsp:txXfrm>
        <a:off x="2041675" y="971837"/>
        <a:ext cx="1172878" cy="1410117"/>
      </dsp:txXfrm>
    </dsp:sp>
    <dsp:sp modelId="{933C3C70-6726-4A3B-8F93-A25AFF88EFEE}">
      <dsp:nvSpPr>
        <dsp:cNvPr id="0" name=""/>
        <dsp:cNvSpPr/>
      </dsp:nvSpPr>
      <dsp:spPr>
        <a:xfrm>
          <a:off x="2041675" y="476391"/>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1913</a:t>
          </a:r>
        </a:p>
      </dsp:txBody>
      <dsp:txXfrm>
        <a:off x="2041675" y="476391"/>
        <a:ext cx="1172878" cy="495446"/>
      </dsp:txXfrm>
    </dsp:sp>
    <dsp:sp modelId="{351195F7-065B-4C35-A626-C02EC9069BAE}">
      <dsp:nvSpPr>
        <dsp:cNvPr id="0" name=""/>
        <dsp:cNvSpPr/>
      </dsp:nvSpPr>
      <dsp:spPr>
        <a:xfrm>
          <a:off x="1824005" y="971837"/>
          <a:ext cx="0" cy="1410117"/>
        </a:xfrm>
        <a:prstGeom prst="line">
          <a:avLst/>
        </a:prstGeom>
        <a:noFill/>
        <a:ln w="12700" cap="flat"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EAE1E3A-3AC1-4FBF-9ED8-15216C567CC3}">
      <dsp:nvSpPr>
        <dsp:cNvPr id="0" name=""/>
        <dsp:cNvSpPr/>
      </dsp:nvSpPr>
      <dsp:spPr>
        <a:xfrm>
          <a:off x="1814879" y="2337365"/>
          <a:ext cx="78360" cy="89180"/>
        </a:xfrm>
        <a:prstGeom prst="ellipse">
          <a:avLst/>
        </a:prstGeom>
        <a:solidFill>
          <a:schemeClr val="accent4">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606562A-ED22-4F3E-A446-8230CA59A211}">
      <dsp:nvSpPr>
        <dsp:cNvPr id="0" name=""/>
        <dsp:cNvSpPr/>
      </dsp:nvSpPr>
      <dsp:spPr>
        <a:xfrm rot="18900000">
          <a:off x="2471005" y="3885881"/>
          <a:ext cx="307830" cy="307830"/>
        </a:xfrm>
        <a:prstGeom prst="teardrop">
          <a:avLst>
            <a:gd name="adj" fmla="val 115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4B5F7B42-B7FE-4953-AE67-1C2471902ABE}">
      <dsp:nvSpPr>
        <dsp:cNvPr id="0" name=""/>
        <dsp:cNvSpPr/>
      </dsp:nvSpPr>
      <dsp:spPr>
        <a:xfrm>
          <a:off x="2505202" y="3920078"/>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165CC898-EF31-4387-AAE5-A7A93941E9D9}">
      <dsp:nvSpPr>
        <dsp:cNvPr id="0" name=""/>
        <dsp:cNvSpPr/>
      </dsp:nvSpPr>
      <dsp:spPr>
        <a:xfrm>
          <a:off x="2842590" y="2381955"/>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0" rIns="0" bIns="101600" numCol="1" spcCol="1270" anchor="b" anchorCtr="0">
          <a:noAutofit/>
        </a:bodyPr>
        <a:lstStyle/>
        <a:p>
          <a:pPr marL="0" lvl="0" indent="0" algn="l" defTabSz="711200">
            <a:lnSpc>
              <a:spcPct val="90000"/>
            </a:lnSpc>
            <a:spcBef>
              <a:spcPct val="0"/>
            </a:spcBef>
            <a:spcAft>
              <a:spcPct val="35000"/>
            </a:spcAft>
            <a:buNone/>
          </a:pPr>
          <a:r>
            <a:rPr lang="en-US" sz="1600" kern="1200" dirty="0"/>
            <a:t>Food, Drug &amp; Cosmetic Act (FD&amp;C)</a:t>
          </a:r>
        </a:p>
      </dsp:txBody>
      <dsp:txXfrm>
        <a:off x="2842590" y="2381955"/>
        <a:ext cx="1172878" cy="1410117"/>
      </dsp:txXfrm>
    </dsp:sp>
    <dsp:sp modelId="{2F5DB19C-AD10-4427-93F4-8CC783C1C7DE}">
      <dsp:nvSpPr>
        <dsp:cNvPr id="0" name=""/>
        <dsp:cNvSpPr/>
      </dsp:nvSpPr>
      <dsp:spPr>
        <a:xfrm>
          <a:off x="2842590" y="3792073"/>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1938</a:t>
          </a:r>
        </a:p>
      </dsp:txBody>
      <dsp:txXfrm>
        <a:off x="2842590" y="3792073"/>
        <a:ext cx="1172878" cy="495446"/>
      </dsp:txXfrm>
    </dsp:sp>
    <dsp:sp modelId="{687BB00D-1814-40A9-90DC-549FF614137A}">
      <dsp:nvSpPr>
        <dsp:cNvPr id="0" name=""/>
        <dsp:cNvSpPr/>
      </dsp:nvSpPr>
      <dsp:spPr>
        <a:xfrm>
          <a:off x="2624920" y="2381955"/>
          <a:ext cx="0" cy="1410117"/>
        </a:xfrm>
        <a:prstGeom prst="line">
          <a:avLst/>
        </a:prstGeom>
        <a:noFill/>
        <a:ln w="12700" cap="flat" cmpd="sng" algn="ctr">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22CC8C8-FBE8-46D1-B703-0F567853D7AA}">
      <dsp:nvSpPr>
        <dsp:cNvPr id="0" name=""/>
        <dsp:cNvSpPr/>
      </dsp:nvSpPr>
      <dsp:spPr>
        <a:xfrm>
          <a:off x="2615794" y="2337365"/>
          <a:ext cx="78360" cy="89180"/>
        </a:xfrm>
        <a:prstGeom prst="ellipse">
          <a:avLst/>
        </a:prstGeom>
        <a:solidFill>
          <a:schemeClr val="accent5">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754E18F8-BE3C-4C63-A547-0931F90D4873}">
      <dsp:nvSpPr>
        <dsp:cNvPr id="0" name=""/>
        <dsp:cNvSpPr/>
      </dsp:nvSpPr>
      <dsp:spPr>
        <a:xfrm rot="8100000">
          <a:off x="3271920" y="570199"/>
          <a:ext cx="307830" cy="307830"/>
        </a:xfrm>
        <a:prstGeom prst="teardrop">
          <a:avLst>
            <a:gd name="adj" fmla="val 11500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2ACDEEC-418A-40BB-B509-EF0126BCBF55}">
      <dsp:nvSpPr>
        <dsp:cNvPr id="0" name=""/>
        <dsp:cNvSpPr/>
      </dsp:nvSpPr>
      <dsp:spPr>
        <a:xfrm>
          <a:off x="3306117" y="604396"/>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3C8DBD8F-87BA-4600-B8D2-93D67B55822F}">
      <dsp:nvSpPr>
        <dsp:cNvPr id="0" name=""/>
        <dsp:cNvSpPr/>
      </dsp:nvSpPr>
      <dsp:spPr>
        <a:xfrm>
          <a:off x="3643505" y="971837"/>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1600" rIns="101600" bIns="152400" numCol="1" spcCol="1270" anchor="t" anchorCtr="0">
          <a:noAutofit/>
        </a:bodyPr>
        <a:lstStyle/>
        <a:p>
          <a:pPr marL="0" lvl="0" indent="0" algn="l" defTabSz="711200">
            <a:lnSpc>
              <a:spcPct val="90000"/>
            </a:lnSpc>
            <a:spcBef>
              <a:spcPct val="0"/>
            </a:spcBef>
            <a:spcAft>
              <a:spcPct val="35000"/>
            </a:spcAft>
            <a:buNone/>
          </a:pPr>
          <a:r>
            <a:rPr lang="en-US" sz="1600" kern="1200" dirty="0"/>
            <a:t>Food/Color Additives Amendment</a:t>
          </a:r>
        </a:p>
      </dsp:txBody>
      <dsp:txXfrm>
        <a:off x="3643505" y="971837"/>
        <a:ext cx="1172878" cy="1410117"/>
      </dsp:txXfrm>
    </dsp:sp>
    <dsp:sp modelId="{9398EAFD-DCDE-44E4-BBF4-57DE2737F81F}">
      <dsp:nvSpPr>
        <dsp:cNvPr id="0" name=""/>
        <dsp:cNvSpPr/>
      </dsp:nvSpPr>
      <dsp:spPr>
        <a:xfrm>
          <a:off x="3643505" y="476391"/>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1960</a:t>
          </a:r>
        </a:p>
      </dsp:txBody>
      <dsp:txXfrm>
        <a:off x="3643505" y="476391"/>
        <a:ext cx="1172878" cy="495446"/>
      </dsp:txXfrm>
    </dsp:sp>
    <dsp:sp modelId="{2299124B-6B57-4DCB-BE15-0395B749162D}">
      <dsp:nvSpPr>
        <dsp:cNvPr id="0" name=""/>
        <dsp:cNvSpPr/>
      </dsp:nvSpPr>
      <dsp:spPr>
        <a:xfrm>
          <a:off x="3425836" y="971837"/>
          <a:ext cx="0" cy="1410117"/>
        </a:xfrm>
        <a:prstGeom prst="line">
          <a:avLst/>
        </a:prstGeom>
        <a:noFill/>
        <a:ln w="12700" cap="flat" cmpd="sng" algn="ctr">
          <a:solidFill>
            <a:schemeClr val="accent6">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A77F0AA-790B-4C1C-8B35-D2F0E5B91669}">
      <dsp:nvSpPr>
        <dsp:cNvPr id="0" name=""/>
        <dsp:cNvSpPr/>
      </dsp:nvSpPr>
      <dsp:spPr>
        <a:xfrm>
          <a:off x="3416709" y="2337365"/>
          <a:ext cx="78360" cy="89180"/>
        </a:xfrm>
        <a:prstGeom prst="ellipse">
          <a:avLst/>
        </a:prstGeom>
        <a:solidFill>
          <a:schemeClr val="accent6">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E294B835-F618-4BF6-9B7E-35D1E52EFC5C}">
      <dsp:nvSpPr>
        <dsp:cNvPr id="0" name=""/>
        <dsp:cNvSpPr/>
      </dsp:nvSpPr>
      <dsp:spPr>
        <a:xfrm rot="18900000">
          <a:off x="4072835" y="3885881"/>
          <a:ext cx="307830" cy="307830"/>
        </a:xfrm>
        <a:prstGeom prst="teardrop">
          <a:avLst>
            <a:gd name="adj" fmla="val 115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F8FDE2C-49D8-4C77-A191-4100BEEE4A33}">
      <dsp:nvSpPr>
        <dsp:cNvPr id="0" name=""/>
        <dsp:cNvSpPr/>
      </dsp:nvSpPr>
      <dsp:spPr>
        <a:xfrm>
          <a:off x="4107033" y="3920078"/>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8B393DF9-064F-41C0-B88E-4C47290A755B}">
      <dsp:nvSpPr>
        <dsp:cNvPr id="0" name=""/>
        <dsp:cNvSpPr/>
      </dsp:nvSpPr>
      <dsp:spPr>
        <a:xfrm>
          <a:off x="4444420" y="2381955"/>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0" rIns="0" bIns="101600" numCol="1" spcCol="1270" anchor="b" anchorCtr="0">
          <a:noAutofit/>
        </a:bodyPr>
        <a:lstStyle/>
        <a:p>
          <a:pPr marL="0" lvl="0" indent="0" algn="l" defTabSz="711200">
            <a:lnSpc>
              <a:spcPct val="90000"/>
            </a:lnSpc>
            <a:spcBef>
              <a:spcPct val="0"/>
            </a:spcBef>
            <a:spcAft>
              <a:spcPct val="35000"/>
            </a:spcAft>
            <a:buNone/>
          </a:pPr>
          <a:r>
            <a:rPr lang="en-US" sz="1600" kern="1200" dirty="0"/>
            <a:t>Fair Packaging and Labeling Act</a:t>
          </a:r>
        </a:p>
      </dsp:txBody>
      <dsp:txXfrm>
        <a:off x="4444420" y="2381955"/>
        <a:ext cx="1172878" cy="1410117"/>
      </dsp:txXfrm>
    </dsp:sp>
    <dsp:sp modelId="{425FBE83-015A-41CA-B6BD-E72685752371}">
      <dsp:nvSpPr>
        <dsp:cNvPr id="0" name=""/>
        <dsp:cNvSpPr/>
      </dsp:nvSpPr>
      <dsp:spPr>
        <a:xfrm>
          <a:off x="4444420" y="3792073"/>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1966</a:t>
          </a:r>
        </a:p>
      </dsp:txBody>
      <dsp:txXfrm>
        <a:off x="4444420" y="3792073"/>
        <a:ext cx="1172878" cy="495446"/>
      </dsp:txXfrm>
    </dsp:sp>
    <dsp:sp modelId="{9F5D9674-76DA-4D0C-A07F-BAC78A372C64}">
      <dsp:nvSpPr>
        <dsp:cNvPr id="0" name=""/>
        <dsp:cNvSpPr/>
      </dsp:nvSpPr>
      <dsp:spPr>
        <a:xfrm>
          <a:off x="4226751" y="2381955"/>
          <a:ext cx="0" cy="1410117"/>
        </a:xfrm>
        <a:prstGeom prst="line">
          <a:avLst/>
        </a:prstGeom>
        <a:noFill/>
        <a:ln w="12700" cap="flat"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550A9C59-F317-45A3-A983-B1119A18B813}">
      <dsp:nvSpPr>
        <dsp:cNvPr id="0" name=""/>
        <dsp:cNvSpPr/>
      </dsp:nvSpPr>
      <dsp:spPr>
        <a:xfrm>
          <a:off x="4217624" y="2337365"/>
          <a:ext cx="78360" cy="89180"/>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311261DC-AEA1-4679-8698-71219F7A9C97}">
      <dsp:nvSpPr>
        <dsp:cNvPr id="0" name=""/>
        <dsp:cNvSpPr/>
      </dsp:nvSpPr>
      <dsp:spPr>
        <a:xfrm rot="8100000">
          <a:off x="4873750" y="570199"/>
          <a:ext cx="307830" cy="307830"/>
        </a:xfrm>
        <a:prstGeom prst="teardrop">
          <a:avLst>
            <a:gd name="adj" fmla="val 115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6F4B5DC-FEFE-4CF0-B083-809A62215CA9}">
      <dsp:nvSpPr>
        <dsp:cNvPr id="0" name=""/>
        <dsp:cNvSpPr/>
      </dsp:nvSpPr>
      <dsp:spPr>
        <a:xfrm>
          <a:off x="4907948" y="604396"/>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F5E6849F-9813-491F-9C91-ED2BFE83F969}">
      <dsp:nvSpPr>
        <dsp:cNvPr id="0" name=""/>
        <dsp:cNvSpPr/>
      </dsp:nvSpPr>
      <dsp:spPr>
        <a:xfrm>
          <a:off x="5245335" y="971837"/>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1600" rIns="101600" bIns="152400" numCol="1" spcCol="1270" anchor="t" anchorCtr="0">
          <a:noAutofit/>
        </a:bodyPr>
        <a:lstStyle/>
        <a:p>
          <a:pPr marL="0" lvl="0" indent="0" algn="l" defTabSz="711200">
            <a:lnSpc>
              <a:spcPct val="90000"/>
            </a:lnSpc>
            <a:spcBef>
              <a:spcPct val="0"/>
            </a:spcBef>
            <a:spcAft>
              <a:spcPct val="35000"/>
            </a:spcAft>
            <a:buNone/>
          </a:pPr>
          <a:r>
            <a:rPr lang="en-US" sz="1600" b="1" kern="1200" dirty="0"/>
            <a:t>Nutrition Labeling and Education Act (NLEA)</a:t>
          </a:r>
        </a:p>
      </dsp:txBody>
      <dsp:txXfrm>
        <a:off x="5245335" y="971837"/>
        <a:ext cx="1172878" cy="1410117"/>
      </dsp:txXfrm>
    </dsp:sp>
    <dsp:sp modelId="{1EE6FE57-B27B-4357-B890-6A13746AFE0D}">
      <dsp:nvSpPr>
        <dsp:cNvPr id="0" name=""/>
        <dsp:cNvSpPr/>
      </dsp:nvSpPr>
      <dsp:spPr>
        <a:xfrm>
          <a:off x="5245335" y="476391"/>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1990</a:t>
          </a:r>
        </a:p>
      </dsp:txBody>
      <dsp:txXfrm>
        <a:off x="5245335" y="476391"/>
        <a:ext cx="1172878" cy="495446"/>
      </dsp:txXfrm>
    </dsp:sp>
    <dsp:sp modelId="{A666B70B-EF55-4526-82CD-B1AC8988ED92}">
      <dsp:nvSpPr>
        <dsp:cNvPr id="0" name=""/>
        <dsp:cNvSpPr/>
      </dsp:nvSpPr>
      <dsp:spPr>
        <a:xfrm>
          <a:off x="5027666" y="971837"/>
          <a:ext cx="0" cy="1410117"/>
        </a:xfrm>
        <a:prstGeom prst="line">
          <a:avLst/>
        </a:prstGeom>
        <a:noFill/>
        <a:ln w="12700"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B39EB0F-1CB7-40CB-B92A-E2A087F80E6C}">
      <dsp:nvSpPr>
        <dsp:cNvPr id="0" name=""/>
        <dsp:cNvSpPr/>
      </dsp:nvSpPr>
      <dsp:spPr>
        <a:xfrm>
          <a:off x="5018539" y="2337365"/>
          <a:ext cx="78360" cy="89180"/>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B00199E0-EC79-450B-95B2-B5D67FB91138}">
      <dsp:nvSpPr>
        <dsp:cNvPr id="0" name=""/>
        <dsp:cNvSpPr/>
      </dsp:nvSpPr>
      <dsp:spPr>
        <a:xfrm rot="18900000">
          <a:off x="5674666" y="3885881"/>
          <a:ext cx="307830" cy="307830"/>
        </a:xfrm>
        <a:prstGeom prst="teardrop">
          <a:avLst>
            <a:gd name="adj" fmla="val 115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3069D884-9A82-415B-B6BB-574450D55FA8}">
      <dsp:nvSpPr>
        <dsp:cNvPr id="0" name=""/>
        <dsp:cNvSpPr/>
      </dsp:nvSpPr>
      <dsp:spPr>
        <a:xfrm>
          <a:off x="5708863" y="3920078"/>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03632093-F639-43AB-B4B3-D64AE2D6C532}">
      <dsp:nvSpPr>
        <dsp:cNvPr id="0" name=""/>
        <dsp:cNvSpPr/>
      </dsp:nvSpPr>
      <dsp:spPr>
        <a:xfrm>
          <a:off x="6046250" y="2381955"/>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0" rIns="0" bIns="101600" numCol="1" spcCol="1270" anchor="b" anchorCtr="0">
          <a:noAutofit/>
        </a:bodyPr>
        <a:lstStyle/>
        <a:p>
          <a:pPr marL="0" lvl="0" indent="0" algn="l" defTabSz="711200">
            <a:lnSpc>
              <a:spcPct val="90000"/>
            </a:lnSpc>
            <a:spcBef>
              <a:spcPct val="0"/>
            </a:spcBef>
            <a:spcAft>
              <a:spcPct val="35000"/>
            </a:spcAft>
            <a:buNone/>
          </a:pPr>
          <a:r>
            <a:rPr lang="en-US" sz="1600" kern="1200" dirty="0"/>
            <a:t>Nutrition Facts Panel required under NLEA</a:t>
          </a:r>
        </a:p>
      </dsp:txBody>
      <dsp:txXfrm>
        <a:off x="6046250" y="2381955"/>
        <a:ext cx="1172878" cy="1410117"/>
      </dsp:txXfrm>
    </dsp:sp>
    <dsp:sp modelId="{2CB57D46-5AC7-431E-8DA5-8D7728495233}">
      <dsp:nvSpPr>
        <dsp:cNvPr id="0" name=""/>
        <dsp:cNvSpPr/>
      </dsp:nvSpPr>
      <dsp:spPr>
        <a:xfrm>
          <a:off x="6046250" y="3792073"/>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1993</a:t>
          </a:r>
        </a:p>
      </dsp:txBody>
      <dsp:txXfrm>
        <a:off x="6046250" y="3792073"/>
        <a:ext cx="1172878" cy="495446"/>
      </dsp:txXfrm>
    </dsp:sp>
    <dsp:sp modelId="{BDD85865-0DD3-4AE5-9B55-CC9247F5A921}">
      <dsp:nvSpPr>
        <dsp:cNvPr id="0" name=""/>
        <dsp:cNvSpPr/>
      </dsp:nvSpPr>
      <dsp:spPr>
        <a:xfrm>
          <a:off x="5828581" y="2381955"/>
          <a:ext cx="0" cy="1410117"/>
        </a:xfrm>
        <a:prstGeom prst="line">
          <a:avLst/>
        </a:prstGeom>
        <a:noFill/>
        <a:ln w="12700" cap="flat"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57727FA5-5831-4560-9046-D23722D6B6EE}">
      <dsp:nvSpPr>
        <dsp:cNvPr id="0" name=""/>
        <dsp:cNvSpPr/>
      </dsp:nvSpPr>
      <dsp:spPr>
        <a:xfrm>
          <a:off x="5819455" y="2337365"/>
          <a:ext cx="78360" cy="89180"/>
        </a:xfrm>
        <a:prstGeom prst="ellipse">
          <a:avLst/>
        </a:prstGeom>
        <a:solidFill>
          <a:schemeClr val="accent4">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8B498FA-F3B6-43D1-B93C-E13720C5C3A9}">
      <dsp:nvSpPr>
        <dsp:cNvPr id="0" name=""/>
        <dsp:cNvSpPr/>
      </dsp:nvSpPr>
      <dsp:spPr>
        <a:xfrm rot="8100000">
          <a:off x="6475581" y="570199"/>
          <a:ext cx="307830" cy="307830"/>
        </a:xfrm>
        <a:prstGeom prst="teardrop">
          <a:avLst>
            <a:gd name="adj" fmla="val 115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567DDCDC-554B-4539-8700-2AAC57160F7B}">
      <dsp:nvSpPr>
        <dsp:cNvPr id="0" name=""/>
        <dsp:cNvSpPr/>
      </dsp:nvSpPr>
      <dsp:spPr>
        <a:xfrm>
          <a:off x="6509778" y="604396"/>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58CA83E4-0F74-4A02-BAE8-1B64FC0D4B61}">
      <dsp:nvSpPr>
        <dsp:cNvPr id="0" name=""/>
        <dsp:cNvSpPr/>
      </dsp:nvSpPr>
      <dsp:spPr>
        <a:xfrm>
          <a:off x="6847165" y="971837"/>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1600" rIns="101600" bIns="152400" numCol="1" spcCol="1270" anchor="t" anchorCtr="0">
          <a:noAutofit/>
        </a:bodyPr>
        <a:lstStyle/>
        <a:p>
          <a:pPr marL="0" lvl="0" indent="0" algn="l" defTabSz="711200">
            <a:lnSpc>
              <a:spcPct val="90000"/>
            </a:lnSpc>
            <a:spcBef>
              <a:spcPct val="0"/>
            </a:spcBef>
            <a:spcAft>
              <a:spcPct val="35000"/>
            </a:spcAft>
            <a:buNone/>
          </a:pPr>
          <a:r>
            <a:rPr lang="en-US" sz="1600" kern="1200" dirty="0"/>
            <a:t>Dietary Supplement Health &amp; Education Act (DSHEA)</a:t>
          </a:r>
        </a:p>
      </dsp:txBody>
      <dsp:txXfrm>
        <a:off x="6847165" y="971837"/>
        <a:ext cx="1172878" cy="1410117"/>
      </dsp:txXfrm>
    </dsp:sp>
    <dsp:sp modelId="{E5BB6E0A-AF1D-482F-85B9-E982BC66A1B7}">
      <dsp:nvSpPr>
        <dsp:cNvPr id="0" name=""/>
        <dsp:cNvSpPr/>
      </dsp:nvSpPr>
      <dsp:spPr>
        <a:xfrm>
          <a:off x="6847165" y="476391"/>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1994</a:t>
          </a:r>
        </a:p>
      </dsp:txBody>
      <dsp:txXfrm>
        <a:off x="6847165" y="476391"/>
        <a:ext cx="1172878" cy="495446"/>
      </dsp:txXfrm>
    </dsp:sp>
    <dsp:sp modelId="{AB9D8A54-AFF7-4B60-95AC-FE582291DE06}">
      <dsp:nvSpPr>
        <dsp:cNvPr id="0" name=""/>
        <dsp:cNvSpPr/>
      </dsp:nvSpPr>
      <dsp:spPr>
        <a:xfrm>
          <a:off x="6629496" y="971837"/>
          <a:ext cx="0" cy="1410117"/>
        </a:xfrm>
        <a:prstGeom prst="line">
          <a:avLst/>
        </a:prstGeom>
        <a:noFill/>
        <a:ln w="12700" cap="flat" cmpd="sng" algn="ctr">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BD6B39A-3E1B-4AB1-96FF-300B8D0CF2C5}">
      <dsp:nvSpPr>
        <dsp:cNvPr id="0" name=""/>
        <dsp:cNvSpPr/>
      </dsp:nvSpPr>
      <dsp:spPr>
        <a:xfrm>
          <a:off x="6620370" y="2337365"/>
          <a:ext cx="78360" cy="89180"/>
        </a:xfrm>
        <a:prstGeom prst="ellipse">
          <a:avLst/>
        </a:prstGeom>
        <a:solidFill>
          <a:schemeClr val="accent5">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05596F5B-D1DF-4865-9BD3-4614A7EA8554}">
      <dsp:nvSpPr>
        <dsp:cNvPr id="0" name=""/>
        <dsp:cNvSpPr/>
      </dsp:nvSpPr>
      <dsp:spPr>
        <a:xfrm rot="18900000">
          <a:off x="7276496" y="3885881"/>
          <a:ext cx="307830" cy="307830"/>
        </a:xfrm>
        <a:prstGeom prst="teardrop">
          <a:avLst>
            <a:gd name="adj" fmla="val 115000"/>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456FDA1-4751-49D1-A04C-D48E01C8F108}">
      <dsp:nvSpPr>
        <dsp:cNvPr id="0" name=""/>
        <dsp:cNvSpPr/>
      </dsp:nvSpPr>
      <dsp:spPr>
        <a:xfrm>
          <a:off x="7310693" y="3920078"/>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55022B48-20CE-4EB9-9BA4-2D3C2523852C}">
      <dsp:nvSpPr>
        <dsp:cNvPr id="0" name=""/>
        <dsp:cNvSpPr/>
      </dsp:nvSpPr>
      <dsp:spPr>
        <a:xfrm>
          <a:off x="7648081" y="2381955"/>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0" rIns="0" bIns="101600" numCol="1" spcCol="1270" anchor="b" anchorCtr="0">
          <a:noAutofit/>
        </a:bodyPr>
        <a:lstStyle/>
        <a:p>
          <a:pPr marL="0" lvl="0" indent="0" algn="l" defTabSz="711200">
            <a:lnSpc>
              <a:spcPct val="90000"/>
            </a:lnSpc>
            <a:spcBef>
              <a:spcPct val="0"/>
            </a:spcBef>
            <a:spcAft>
              <a:spcPct val="35000"/>
            </a:spcAft>
            <a:buNone/>
          </a:pPr>
          <a:r>
            <a:rPr lang="en-US" sz="1600" kern="1200" dirty="0"/>
            <a:t>Labels must include trans fat</a:t>
          </a:r>
        </a:p>
      </dsp:txBody>
      <dsp:txXfrm>
        <a:off x="7648081" y="2381955"/>
        <a:ext cx="1172878" cy="1410117"/>
      </dsp:txXfrm>
    </dsp:sp>
    <dsp:sp modelId="{C070C826-39D4-4509-94E4-2B08F8779585}">
      <dsp:nvSpPr>
        <dsp:cNvPr id="0" name=""/>
        <dsp:cNvSpPr/>
      </dsp:nvSpPr>
      <dsp:spPr>
        <a:xfrm>
          <a:off x="7648081" y="3792073"/>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2003</a:t>
          </a:r>
        </a:p>
      </dsp:txBody>
      <dsp:txXfrm>
        <a:off x="7648081" y="3792073"/>
        <a:ext cx="1172878" cy="495446"/>
      </dsp:txXfrm>
    </dsp:sp>
    <dsp:sp modelId="{BBE52A62-76EB-4D70-AAE5-323A5DC94158}">
      <dsp:nvSpPr>
        <dsp:cNvPr id="0" name=""/>
        <dsp:cNvSpPr/>
      </dsp:nvSpPr>
      <dsp:spPr>
        <a:xfrm>
          <a:off x="7430411" y="2381955"/>
          <a:ext cx="0" cy="1410117"/>
        </a:xfrm>
        <a:prstGeom prst="line">
          <a:avLst/>
        </a:prstGeom>
        <a:noFill/>
        <a:ln w="12700" cap="flat" cmpd="sng" algn="ctr">
          <a:solidFill>
            <a:schemeClr val="accent6">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16827883-A054-4170-A8C7-B9C530B7E476}">
      <dsp:nvSpPr>
        <dsp:cNvPr id="0" name=""/>
        <dsp:cNvSpPr/>
      </dsp:nvSpPr>
      <dsp:spPr>
        <a:xfrm>
          <a:off x="7421285" y="2337365"/>
          <a:ext cx="78360" cy="89180"/>
        </a:xfrm>
        <a:prstGeom prst="ellipse">
          <a:avLst/>
        </a:prstGeom>
        <a:solidFill>
          <a:schemeClr val="accent6">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A9DEB65A-677A-4678-A373-BD2C51EE838F}">
      <dsp:nvSpPr>
        <dsp:cNvPr id="0" name=""/>
        <dsp:cNvSpPr/>
      </dsp:nvSpPr>
      <dsp:spPr>
        <a:xfrm rot="8100000">
          <a:off x="8077411" y="570199"/>
          <a:ext cx="307830" cy="307830"/>
        </a:xfrm>
        <a:prstGeom prst="teardrop">
          <a:avLst>
            <a:gd name="adj" fmla="val 11500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C72A279-CADE-47C7-AADB-228A5A810540}">
      <dsp:nvSpPr>
        <dsp:cNvPr id="0" name=""/>
        <dsp:cNvSpPr/>
      </dsp:nvSpPr>
      <dsp:spPr>
        <a:xfrm>
          <a:off x="8111608" y="604396"/>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C38A493C-1199-4373-97A6-62F765326DBF}">
      <dsp:nvSpPr>
        <dsp:cNvPr id="0" name=""/>
        <dsp:cNvSpPr/>
      </dsp:nvSpPr>
      <dsp:spPr>
        <a:xfrm>
          <a:off x="8448996" y="971837"/>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1600" rIns="101600" bIns="152400" numCol="1" spcCol="1270" anchor="t" anchorCtr="0">
          <a:noAutofit/>
        </a:bodyPr>
        <a:lstStyle/>
        <a:p>
          <a:pPr marL="0" lvl="0" indent="0" algn="l" defTabSz="711200">
            <a:lnSpc>
              <a:spcPct val="90000"/>
            </a:lnSpc>
            <a:spcBef>
              <a:spcPct val="0"/>
            </a:spcBef>
            <a:spcAft>
              <a:spcPct val="35000"/>
            </a:spcAft>
            <a:buNone/>
          </a:pPr>
          <a:r>
            <a:rPr lang="en-US" sz="1600" kern="1200" dirty="0"/>
            <a:t>Food Allergen Labeling and Consumer Protection Act</a:t>
          </a:r>
        </a:p>
      </dsp:txBody>
      <dsp:txXfrm>
        <a:off x="8448996" y="971837"/>
        <a:ext cx="1172878" cy="1410117"/>
      </dsp:txXfrm>
    </dsp:sp>
    <dsp:sp modelId="{22C6B6AC-5C5B-430F-97BD-D4CAD7270401}">
      <dsp:nvSpPr>
        <dsp:cNvPr id="0" name=""/>
        <dsp:cNvSpPr/>
      </dsp:nvSpPr>
      <dsp:spPr>
        <a:xfrm>
          <a:off x="8448996" y="476391"/>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2004</a:t>
          </a:r>
        </a:p>
      </dsp:txBody>
      <dsp:txXfrm>
        <a:off x="8448996" y="476391"/>
        <a:ext cx="1172878" cy="495446"/>
      </dsp:txXfrm>
    </dsp:sp>
    <dsp:sp modelId="{44C59B00-9E29-4496-9620-7EBBCD40C80C}">
      <dsp:nvSpPr>
        <dsp:cNvPr id="0" name=""/>
        <dsp:cNvSpPr/>
      </dsp:nvSpPr>
      <dsp:spPr>
        <a:xfrm>
          <a:off x="8231326" y="971837"/>
          <a:ext cx="0" cy="1410117"/>
        </a:xfrm>
        <a:prstGeom prst="line">
          <a:avLst/>
        </a:prstGeom>
        <a:noFill/>
        <a:ln w="12700" cap="flat" cmpd="sng" algn="ctr">
          <a:solidFill>
            <a:schemeClr val="accent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021D839-575A-4B2C-A0DD-24791762C7C6}">
      <dsp:nvSpPr>
        <dsp:cNvPr id="0" name=""/>
        <dsp:cNvSpPr/>
      </dsp:nvSpPr>
      <dsp:spPr>
        <a:xfrm>
          <a:off x="8222200" y="2337365"/>
          <a:ext cx="78360" cy="89180"/>
        </a:xfrm>
        <a:prstGeom prst="ellipse">
          <a:avLst/>
        </a:prstGeom>
        <a:solidFill>
          <a:schemeClr val="accent2">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17175ED-28B4-482A-AFEE-BA9D3DC6C9DD}">
      <dsp:nvSpPr>
        <dsp:cNvPr id="0" name=""/>
        <dsp:cNvSpPr/>
      </dsp:nvSpPr>
      <dsp:spPr>
        <a:xfrm rot="18900000">
          <a:off x="8878326" y="3885881"/>
          <a:ext cx="307830" cy="307830"/>
        </a:xfrm>
        <a:prstGeom prst="teardrop">
          <a:avLst>
            <a:gd name="adj" fmla="val 115000"/>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FA7FBC4-1FBB-447B-A81A-0683954CF5C6}">
      <dsp:nvSpPr>
        <dsp:cNvPr id="0" name=""/>
        <dsp:cNvSpPr/>
      </dsp:nvSpPr>
      <dsp:spPr>
        <a:xfrm>
          <a:off x="8912523" y="3920078"/>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80E1E79B-BB13-490F-948A-B94A12FB6AFB}">
      <dsp:nvSpPr>
        <dsp:cNvPr id="0" name=""/>
        <dsp:cNvSpPr/>
      </dsp:nvSpPr>
      <dsp:spPr>
        <a:xfrm>
          <a:off x="9249911" y="2381955"/>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52400" rIns="0" bIns="101600" numCol="1" spcCol="1270" anchor="b" anchorCtr="0">
          <a:noAutofit/>
        </a:bodyPr>
        <a:lstStyle/>
        <a:p>
          <a:pPr marL="0" lvl="0" indent="0" algn="l" defTabSz="711200">
            <a:lnSpc>
              <a:spcPct val="90000"/>
            </a:lnSpc>
            <a:spcBef>
              <a:spcPct val="0"/>
            </a:spcBef>
            <a:spcAft>
              <a:spcPct val="35000"/>
            </a:spcAft>
            <a:buNone/>
          </a:pPr>
          <a:r>
            <a:rPr lang="en-US" sz="1600" b="1" kern="1200" dirty="0"/>
            <a:t>Final Rule on new Nutrition Facts Label</a:t>
          </a:r>
        </a:p>
      </dsp:txBody>
      <dsp:txXfrm>
        <a:off x="9249911" y="2381955"/>
        <a:ext cx="1172878" cy="1410117"/>
      </dsp:txXfrm>
    </dsp:sp>
    <dsp:sp modelId="{F83BBC03-78D8-45A2-998F-81A05440D29E}">
      <dsp:nvSpPr>
        <dsp:cNvPr id="0" name=""/>
        <dsp:cNvSpPr/>
      </dsp:nvSpPr>
      <dsp:spPr>
        <a:xfrm>
          <a:off x="9249911" y="3792073"/>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2016</a:t>
          </a:r>
        </a:p>
      </dsp:txBody>
      <dsp:txXfrm>
        <a:off x="9249911" y="3792073"/>
        <a:ext cx="1172878" cy="495446"/>
      </dsp:txXfrm>
    </dsp:sp>
    <dsp:sp modelId="{39284C7C-5769-4CB7-B398-043E1F764A82}">
      <dsp:nvSpPr>
        <dsp:cNvPr id="0" name=""/>
        <dsp:cNvSpPr/>
      </dsp:nvSpPr>
      <dsp:spPr>
        <a:xfrm>
          <a:off x="9032242" y="2381955"/>
          <a:ext cx="0" cy="1410117"/>
        </a:xfrm>
        <a:prstGeom prst="line">
          <a:avLst/>
        </a:prstGeom>
        <a:noFill/>
        <a:ln w="12700" cap="flat" cmpd="sng" algn="ctr">
          <a:solidFill>
            <a:schemeClr val="accent3">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EE4D223-6F44-4D9E-BBF4-ABA3D6C10FD0}">
      <dsp:nvSpPr>
        <dsp:cNvPr id="0" name=""/>
        <dsp:cNvSpPr/>
      </dsp:nvSpPr>
      <dsp:spPr>
        <a:xfrm>
          <a:off x="9023115" y="2337365"/>
          <a:ext cx="78360" cy="89180"/>
        </a:xfrm>
        <a:prstGeom prst="ellipse">
          <a:avLst/>
        </a:prstGeom>
        <a:solidFill>
          <a:schemeClr val="accent3">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73958384-D07E-481B-892B-CACD39807D27}">
      <dsp:nvSpPr>
        <dsp:cNvPr id="0" name=""/>
        <dsp:cNvSpPr/>
      </dsp:nvSpPr>
      <dsp:spPr>
        <a:xfrm rot="8100000">
          <a:off x="9679241" y="570199"/>
          <a:ext cx="307830" cy="307830"/>
        </a:xfrm>
        <a:prstGeom prst="teardrop">
          <a:avLst>
            <a:gd name="adj" fmla="val 11500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812A14E6-CCD9-4030-A093-0A3270A48D0C}">
      <dsp:nvSpPr>
        <dsp:cNvPr id="0" name=""/>
        <dsp:cNvSpPr/>
      </dsp:nvSpPr>
      <dsp:spPr>
        <a:xfrm>
          <a:off x="9713439" y="604396"/>
          <a:ext cx="239436" cy="239436"/>
        </a:xfrm>
        <a:prstGeom prst="ellipse">
          <a:avLst/>
        </a:prstGeom>
        <a:solidFill>
          <a:schemeClr val="lt1">
            <a:alpha val="90000"/>
            <a:hueOff val="0"/>
            <a:satOff val="0"/>
            <a:lumOff val="0"/>
            <a:alphaOff val="0"/>
          </a:schemeClr>
        </a:solidFill>
        <a:ln w="12700" cap="flat" cmpd="sng" algn="ctr">
          <a:noFill/>
          <a:prstDash val="solid"/>
        </a:ln>
        <a:effectLst/>
      </dsp:spPr>
      <dsp:style>
        <a:lnRef idx="2">
          <a:scrgbClr r="0" g="0" b="0"/>
        </a:lnRef>
        <a:fillRef idx="1">
          <a:scrgbClr r="0" g="0" b="0"/>
        </a:fillRef>
        <a:effectRef idx="0">
          <a:scrgbClr r="0" g="0" b="0"/>
        </a:effectRef>
        <a:fontRef idx="minor"/>
      </dsp:style>
    </dsp:sp>
    <dsp:sp modelId="{8DCC4142-D9CD-48A8-95DC-719289E4F472}">
      <dsp:nvSpPr>
        <dsp:cNvPr id="0" name=""/>
        <dsp:cNvSpPr/>
      </dsp:nvSpPr>
      <dsp:spPr>
        <a:xfrm>
          <a:off x="10050826" y="971837"/>
          <a:ext cx="1172878" cy="1410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01600" rIns="101600" bIns="152400" numCol="1" spcCol="1270" anchor="t" anchorCtr="0">
          <a:noAutofit/>
        </a:bodyPr>
        <a:lstStyle/>
        <a:p>
          <a:pPr marL="0" lvl="0" indent="0" algn="l" defTabSz="711200">
            <a:lnSpc>
              <a:spcPct val="90000"/>
            </a:lnSpc>
            <a:spcBef>
              <a:spcPct val="0"/>
            </a:spcBef>
            <a:spcAft>
              <a:spcPct val="35000"/>
            </a:spcAft>
            <a:buNone/>
          </a:pPr>
          <a:r>
            <a:rPr lang="en-US" sz="1600" b="0" kern="1200" dirty="0"/>
            <a:t>FDA’s New Nutrition Label goes into effect</a:t>
          </a:r>
        </a:p>
      </dsp:txBody>
      <dsp:txXfrm>
        <a:off x="10050826" y="971837"/>
        <a:ext cx="1172878" cy="1410117"/>
      </dsp:txXfrm>
    </dsp:sp>
    <dsp:sp modelId="{7C662760-D682-4959-AEA7-0BC47A4B61D0}">
      <dsp:nvSpPr>
        <dsp:cNvPr id="0" name=""/>
        <dsp:cNvSpPr/>
      </dsp:nvSpPr>
      <dsp:spPr>
        <a:xfrm>
          <a:off x="10050826" y="476391"/>
          <a:ext cx="1172878" cy="49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b="1" kern="1200" dirty="0"/>
            <a:t>2020</a:t>
          </a:r>
        </a:p>
      </dsp:txBody>
      <dsp:txXfrm>
        <a:off x="10050826" y="476391"/>
        <a:ext cx="1172878" cy="495446"/>
      </dsp:txXfrm>
    </dsp:sp>
    <dsp:sp modelId="{F7B60D0F-41DB-49B7-BB64-8A79AE6EF273}">
      <dsp:nvSpPr>
        <dsp:cNvPr id="0" name=""/>
        <dsp:cNvSpPr/>
      </dsp:nvSpPr>
      <dsp:spPr>
        <a:xfrm>
          <a:off x="9833157" y="971837"/>
          <a:ext cx="0" cy="1410117"/>
        </a:xfrm>
        <a:prstGeom prst="line">
          <a:avLst/>
        </a:prstGeom>
        <a:noFill/>
        <a:ln w="12700" cap="flat" cmpd="sng" algn="ctr">
          <a:solidFill>
            <a:schemeClr val="accent4">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19591E5D-5C01-482C-9752-24B7EA79BCEC}">
      <dsp:nvSpPr>
        <dsp:cNvPr id="0" name=""/>
        <dsp:cNvSpPr/>
      </dsp:nvSpPr>
      <dsp:spPr>
        <a:xfrm>
          <a:off x="9824030" y="2337365"/>
          <a:ext cx="78360" cy="89180"/>
        </a:xfrm>
        <a:prstGeom prst="ellipse">
          <a:avLst/>
        </a:prstGeom>
        <a:solidFill>
          <a:schemeClr val="accent4">
            <a:hueOff val="0"/>
            <a:satOff val="0"/>
            <a:lumOff val="0"/>
            <a:alphaOff val="0"/>
          </a:schemeClr>
        </a:solidFill>
        <a:ln w="63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E0FD46-3DAF-43EC-A832-AE2B6E90E28D}">
      <dsp:nvSpPr>
        <dsp:cNvPr id="0" name=""/>
        <dsp:cNvSpPr/>
      </dsp:nvSpPr>
      <dsp:spPr>
        <a:xfrm>
          <a:off x="0" y="2328"/>
          <a:ext cx="6296187" cy="118031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125C5C-2712-4EDC-A672-BE93280E1721}">
      <dsp:nvSpPr>
        <dsp:cNvPr id="0" name=""/>
        <dsp:cNvSpPr/>
      </dsp:nvSpPr>
      <dsp:spPr>
        <a:xfrm>
          <a:off x="357044" y="267899"/>
          <a:ext cx="649171" cy="6491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0FA145F-352D-4CB5-8FBB-D167B59EBB06}">
      <dsp:nvSpPr>
        <dsp:cNvPr id="0" name=""/>
        <dsp:cNvSpPr/>
      </dsp:nvSpPr>
      <dsp:spPr>
        <a:xfrm>
          <a:off x="1363260" y="2328"/>
          <a:ext cx="4932926" cy="118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916" tIns="124916" rIns="124916" bIns="124916" numCol="1" spcCol="1270" anchor="ctr" anchorCtr="0">
          <a:noAutofit/>
        </a:bodyPr>
        <a:lstStyle/>
        <a:p>
          <a:pPr marL="0" lvl="0" indent="0" algn="l" defTabSz="933450">
            <a:lnSpc>
              <a:spcPct val="90000"/>
            </a:lnSpc>
            <a:spcBef>
              <a:spcPct val="0"/>
            </a:spcBef>
            <a:spcAft>
              <a:spcPct val="35000"/>
            </a:spcAft>
            <a:buNone/>
          </a:pPr>
          <a:r>
            <a:rPr lang="en-US" sz="2100" kern="1200" dirty="0"/>
            <a:t>Amended FD&amp;C Act </a:t>
          </a:r>
        </a:p>
      </dsp:txBody>
      <dsp:txXfrm>
        <a:off x="1363260" y="2328"/>
        <a:ext cx="4932926" cy="1180312"/>
      </dsp:txXfrm>
    </dsp:sp>
    <dsp:sp modelId="{0B0DF568-89C2-4287-B23B-07FF0DDC4ACA}">
      <dsp:nvSpPr>
        <dsp:cNvPr id="0" name=""/>
        <dsp:cNvSpPr/>
      </dsp:nvSpPr>
      <dsp:spPr>
        <a:xfrm>
          <a:off x="0" y="1477719"/>
          <a:ext cx="6296187" cy="118031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9E6C57-CF70-4EF9-80F9-2DCC29348AF8}">
      <dsp:nvSpPr>
        <dsp:cNvPr id="0" name=""/>
        <dsp:cNvSpPr/>
      </dsp:nvSpPr>
      <dsp:spPr>
        <a:xfrm>
          <a:off x="357044" y="1743289"/>
          <a:ext cx="649171" cy="6491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5925A6E-E5EF-49AB-9F17-EC6409342C7A}">
      <dsp:nvSpPr>
        <dsp:cNvPr id="0" name=""/>
        <dsp:cNvSpPr/>
      </dsp:nvSpPr>
      <dsp:spPr>
        <a:xfrm>
          <a:off x="1363260" y="1477719"/>
          <a:ext cx="4932926" cy="118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916" tIns="124916" rIns="124916" bIns="124916" numCol="1" spcCol="1270" anchor="ctr" anchorCtr="0">
          <a:noAutofit/>
        </a:bodyPr>
        <a:lstStyle/>
        <a:p>
          <a:pPr marL="0" lvl="0" indent="0" algn="l" defTabSz="977900">
            <a:lnSpc>
              <a:spcPct val="90000"/>
            </a:lnSpc>
            <a:spcBef>
              <a:spcPct val="0"/>
            </a:spcBef>
            <a:spcAft>
              <a:spcPct val="35000"/>
            </a:spcAft>
            <a:buNone/>
          </a:pPr>
          <a:r>
            <a:rPr lang="en-US" sz="2200" kern="1200" dirty="0"/>
            <a:t>Requires most foods to have nutrition labeling</a:t>
          </a:r>
        </a:p>
      </dsp:txBody>
      <dsp:txXfrm>
        <a:off x="1363260" y="1477719"/>
        <a:ext cx="4932926" cy="1180312"/>
      </dsp:txXfrm>
    </dsp:sp>
    <dsp:sp modelId="{669717DC-C3FB-4C49-BD84-50A73C4E4B21}">
      <dsp:nvSpPr>
        <dsp:cNvPr id="0" name=""/>
        <dsp:cNvSpPr/>
      </dsp:nvSpPr>
      <dsp:spPr>
        <a:xfrm>
          <a:off x="0" y="2953110"/>
          <a:ext cx="6296187" cy="118031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22E1D0-D822-47D4-B877-4B0467FC7A49}">
      <dsp:nvSpPr>
        <dsp:cNvPr id="0" name=""/>
        <dsp:cNvSpPr/>
      </dsp:nvSpPr>
      <dsp:spPr>
        <a:xfrm>
          <a:off x="357044" y="3218680"/>
          <a:ext cx="649171" cy="6491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43DF18E-C829-48FC-858B-0201F6A6E1D1}">
      <dsp:nvSpPr>
        <dsp:cNvPr id="0" name=""/>
        <dsp:cNvSpPr/>
      </dsp:nvSpPr>
      <dsp:spPr>
        <a:xfrm>
          <a:off x="1363260" y="2953110"/>
          <a:ext cx="4932926" cy="118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916" tIns="124916" rIns="124916" bIns="124916" numCol="1" spcCol="1270" anchor="ctr" anchorCtr="0">
          <a:noAutofit/>
        </a:bodyPr>
        <a:lstStyle/>
        <a:p>
          <a:pPr marL="0" lvl="0" indent="0" algn="l" defTabSz="977900">
            <a:lnSpc>
              <a:spcPct val="90000"/>
            </a:lnSpc>
            <a:spcBef>
              <a:spcPct val="0"/>
            </a:spcBef>
            <a:spcAft>
              <a:spcPct val="35000"/>
            </a:spcAft>
            <a:buNone/>
          </a:pPr>
          <a:r>
            <a:rPr lang="en-US" sz="2200" kern="1200" dirty="0"/>
            <a:t>Food labels must contain standardized nutrient content claims/health messages </a:t>
          </a:r>
        </a:p>
      </dsp:txBody>
      <dsp:txXfrm>
        <a:off x="1363260" y="2953110"/>
        <a:ext cx="4932926" cy="1180312"/>
      </dsp:txXfrm>
    </dsp:sp>
    <dsp:sp modelId="{38CE57D0-7840-4CB1-B85A-8C4442F9F6AE}">
      <dsp:nvSpPr>
        <dsp:cNvPr id="0" name=""/>
        <dsp:cNvSpPr/>
      </dsp:nvSpPr>
      <dsp:spPr>
        <a:xfrm>
          <a:off x="0" y="4428500"/>
          <a:ext cx="6296187" cy="1180312"/>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F66199-57DD-4CEA-B882-8ECB45FF891C}">
      <dsp:nvSpPr>
        <dsp:cNvPr id="0" name=""/>
        <dsp:cNvSpPr/>
      </dsp:nvSpPr>
      <dsp:spPr>
        <a:xfrm>
          <a:off x="248671" y="4647544"/>
          <a:ext cx="865917" cy="7422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932698C-E618-4951-A6CA-265E782EADC6}">
      <dsp:nvSpPr>
        <dsp:cNvPr id="0" name=""/>
        <dsp:cNvSpPr/>
      </dsp:nvSpPr>
      <dsp:spPr>
        <a:xfrm>
          <a:off x="1363260" y="4428500"/>
          <a:ext cx="4932926" cy="118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916" tIns="124916" rIns="124916" bIns="124916" numCol="1" spcCol="1270" anchor="ctr" anchorCtr="0">
          <a:noAutofit/>
        </a:bodyPr>
        <a:lstStyle/>
        <a:p>
          <a:pPr marL="0" lvl="0" indent="0" algn="l" defTabSz="977900">
            <a:lnSpc>
              <a:spcPct val="90000"/>
            </a:lnSpc>
            <a:spcBef>
              <a:spcPct val="0"/>
            </a:spcBef>
            <a:spcAft>
              <a:spcPct val="35000"/>
            </a:spcAft>
            <a:buNone/>
          </a:pPr>
          <a:r>
            <a:rPr lang="en-US" sz="2200" kern="1200" dirty="0"/>
            <a:t>Serving sizes should represent amount customarily consumed in a common household measurement </a:t>
          </a:r>
        </a:p>
      </dsp:txBody>
      <dsp:txXfrm>
        <a:off x="1363260" y="4428500"/>
        <a:ext cx="4932926" cy="11803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162203-B2BC-4AA0-A784-B93D360494ED}">
      <dsp:nvSpPr>
        <dsp:cNvPr id="0" name=""/>
        <dsp:cNvSpPr/>
      </dsp:nvSpPr>
      <dsp:spPr>
        <a:xfrm>
          <a:off x="2946" y="334198"/>
          <a:ext cx="2337792" cy="1402675"/>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Principal Display Panel</a:t>
          </a:r>
        </a:p>
      </dsp:txBody>
      <dsp:txXfrm>
        <a:off x="2946" y="334198"/>
        <a:ext cx="2337792" cy="1402675"/>
      </dsp:txXfrm>
    </dsp:sp>
    <dsp:sp modelId="{9E3C857C-1844-4F9F-9A67-57357061F36B}">
      <dsp:nvSpPr>
        <dsp:cNvPr id="0" name=""/>
        <dsp:cNvSpPr/>
      </dsp:nvSpPr>
      <dsp:spPr>
        <a:xfrm>
          <a:off x="2574518" y="334198"/>
          <a:ext cx="2337792" cy="1402675"/>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Statement of Identity</a:t>
          </a:r>
        </a:p>
      </dsp:txBody>
      <dsp:txXfrm>
        <a:off x="2574518" y="334198"/>
        <a:ext cx="2337792" cy="1402675"/>
      </dsp:txXfrm>
    </dsp:sp>
    <dsp:sp modelId="{42614605-481C-456C-869A-C311E28598F0}">
      <dsp:nvSpPr>
        <dsp:cNvPr id="0" name=""/>
        <dsp:cNvSpPr/>
      </dsp:nvSpPr>
      <dsp:spPr>
        <a:xfrm>
          <a:off x="5146089" y="334198"/>
          <a:ext cx="2337792" cy="1402675"/>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Net Content Statement</a:t>
          </a:r>
        </a:p>
      </dsp:txBody>
      <dsp:txXfrm>
        <a:off x="5146089" y="334198"/>
        <a:ext cx="2337792" cy="1402675"/>
      </dsp:txXfrm>
    </dsp:sp>
    <dsp:sp modelId="{827BDA1F-FD4D-41C9-9703-63886F788FA7}">
      <dsp:nvSpPr>
        <dsp:cNvPr id="0" name=""/>
        <dsp:cNvSpPr/>
      </dsp:nvSpPr>
      <dsp:spPr>
        <a:xfrm>
          <a:off x="7717661" y="334198"/>
          <a:ext cx="2337792" cy="1402675"/>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Health Claims</a:t>
          </a:r>
          <a:endParaRPr lang="en-US" sz="3100" kern="1200" dirty="0"/>
        </a:p>
      </dsp:txBody>
      <dsp:txXfrm>
        <a:off x="7717661" y="334198"/>
        <a:ext cx="2337792" cy="1402675"/>
      </dsp:txXfrm>
    </dsp:sp>
    <dsp:sp modelId="{2276FCE5-8CE8-4B4B-8D2B-B4007D42C013}">
      <dsp:nvSpPr>
        <dsp:cNvPr id="0" name=""/>
        <dsp:cNvSpPr/>
      </dsp:nvSpPr>
      <dsp:spPr>
        <a:xfrm>
          <a:off x="1288732" y="1970653"/>
          <a:ext cx="2337792" cy="1402675"/>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Place of Business</a:t>
          </a:r>
        </a:p>
      </dsp:txBody>
      <dsp:txXfrm>
        <a:off x="1288732" y="1970653"/>
        <a:ext cx="2337792" cy="1402675"/>
      </dsp:txXfrm>
    </dsp:sp>
    <dsp:sp modelId="{7BF9EE8A-9E04-4508-8A68-5ABBCC05EEBE}">
      <dsp:nvSpPr>
        <dsp:cNvPr id="0" name=""/>
        <dsp:cNvSpPr/>
      </dsp:nvSpPr>
      <dsp:spPr>
        <a:xfrm>
          <a:off x="3860303" y="1970653"/>
          <a:ext cx="2337792" cy="1402675"/>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Ingredients Statement</a:t>
          </a:r>
        </a:p>
      </dsp:txBody>
      <dsp:txXfrm>
        <a:off x="3860303" y="1970653"/>
        <a:ext cx="2337792" cy="1402675"/>
      </dsp:txXfrm>
    </dsp:sp>
    <dsp:sp modelId="{F068DCAB-B35A-4D82-99AC-D8A42649DCDB}">
      <dsp:nvSpPr>
        <dsp:cNvPr id="0" name=""/>
        <dsp:cNvSpPr/>
      </dsp:nvSpPr>
      <dsp:spPr>
        <a:xfrm>
          <a:off x="6431875" y="1970653"/>
          <a:ext cx="2337792" cy="1402675"/>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Nutrient Label</a:t>
          </a:r>
        </a:p>
      </dsp:txBody>
      <dsp:txXfrm>
        <a:off x="6431875" y="1970653"/>
        <a:ext cx="2337792" cy="1402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43CC5-4698-4E96-8C67-6272623D64A7}">
      <dsp:nvSpPr>
        <dsp:cNvPr id="0" name=""/>
        <dsp:cNvSpPr/>
      </dsp:nvSpPr>
      <dsp:spPr>
        <a:xfrm>
          <a:off x="0" y="495"/>
          <a:ext cx="6823283" cy="68152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E2B89C-1D41-48D4-9AA6-A05FCE04DBE3}">
      <dsp:nvSpPr>
        <dsp:cNvPr id="0" name=""/>
        <dsp:cNvSpPr/>
      </dsp:nvSpPr>
      <dsp:spPr>
        <a:xfrm>
          <a:off x="206160" y="153837"/>
          <a:ext cx="374836" cy="3748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91AF5FB-C4EB-4D06-9F3D-DB556FBEC03C}">
      <dsp:nvSpPr>
        <dsp:cNvPr id="0" name=""/>
        <dsp:cNvSpPr/>
      </dsp:nvSpPr>
      <dsp:spPr>
        <a:xfrm>
          <a:off x="787157" y="495"/>
          <a:ext cx="6036125" cy="681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128" tIns="72128" rIns="72128" bIns="72128" numCol="1" spcCol="1270" anchor="ctr" anchorCtr="0">
          <a:noAutofit/>
        </a:bodyPr>
        <a:lstStyle/>
        <a:p>
          <a:pPr marL="0" lvl="0" indent="0" algn="l" defTabSz="889000">
            <a:lnSpc>
              <a:spcPct val="90000"/>
            </a:lnSpc>
            <a:spcBef>
              <a:spcPct val="0"/>
            </a:spcBef>
            <a:spcAft>
              <a:spcPct val="35000"/>
            </a:spcAft>
            <a:buNone/>
          </a:pPr>
          <a:r>
            <a:rPr lang="en-US" sz="2000" kern="1200" dirty="0"/>
            <a:t>Offered by retailer who has annual sales &lt;$500,000</a:t>
          </a:r>
        </a:p>
      </dsp:txBody>
      <dsp:txXfrm>
        <a:off x="787157" y="495"/>
        <a:ext cx="6036125" cy="681521"/>
      </dsp:txXfrm>
    </dsp:sp>
    <dsp:sp modelId="{86FF5829-064D-4D70-A4E5-BDA00CC9CED5}">
      <dsp:nvSpPr>
        <dsp:cNvPr id="0" name=""/>
        <dsp:cNvSpPr/>
      </dsp:nvSpPr>
      <dsp:spPr>
        <a:xfrm>
          <a:off x="0" y="852396"/>
          <a:ext cx="6823283" cy="68152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AE3ABD-CFC2-4FA2-9506-15AA3C00FB33}">
      <dsp:nvSpPr>
        <dsp:cNvPr id="0" name=""/>
        <dsp:cNvSpPr/>
      </dsp:nvSpPr>
      <dsp:spPr>
        <a:xfrm>
          <a:off x="206160" y="1005738"/>
          <a:ext cx="374836" cy="3748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7CBB7E3-B1A2-41F4-8E36-E6DC6C79CB59}">
      <dsp:nvSpPr>
        <dsp:cNvPr id="0" name=""/>
        <dsp:cNvSpPr/>
      </dsp:nvSpPr>
      <dsp:spPr>
        <a:xfrm>
          <a:off x="787157" y="852396"/>
          <a:ext cx="6036125" cy="681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128" tIns="72128" rIns="72128" bIns="72128" numCol="1" spcCol="1270" anchor="ctr" anchorCtr="0">
          <a:noAutofit/>
        </a:bodyPr>
        <a:lstStyle/>
        <a:p>
          <a:pPr marL="0" lvl="0" indent="0" algn="l" defTabSz="889000">
            <a:lnSpc>
              <a:spcPct val="90000"/>
            </a:lnSpc>
            <a:spcBef>
              <a:spcPct val="0"/>
            </a:spcBef>
            <a:spcAft>
              <a:spcPct val="35000"/>
            </a:spcAft>
            <a:buNone/>
          </a:pPr>
          <a:r>
            <a:rPr lang="en-US" sz="2000" kern="1200" dirty="0"/>
            <a:t>Served in restaurants </a:t>
          </a:r>
        </a:p>
      </dsp:txBody>
      <dsp:txXfrm>
        <a:off x="787157" y="852396"/>
        <a:ext cx="6036125" cy="681521"/>
      </dsp:txXfrm>
    </dsp:sp>
    <dsp:sp modelId="{9BFBF511-371C-4CE1-9993-4C35B081F792}">
      <dsp:nvSpPr>
        <dsp:cNvPr id="0" name=""/>
        <dsp:cNvSpPr/>
      </dsp:nvSpPr>
      <dsp:spPr>
        <a:xfrm>
          <a:off x="0" y="1704298"/>
          <a:ext cx="6823283" cy="68152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2B5E7D-B2C6-407B-945B-D80D6815F860}">
      <dsp:nvSpPr>
        <dsp:cNvPr id="0" name=""/>
        <dsp:cNvSpPr/>
      </dsp:nvSpPr>
      <dsp:spPr>
        <a:xfrm>
          <a:off x="206160" y="1857640"/>
          <a:ext cx="374836" cy="3748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DCE94A7-23F4-4FD3-B73B-7A4745C0020D}">
      <dsp:nvSpPr>
        <dsp:cNvPr id="0" name=""/>
        <dsp:cNvSpPr/>
      </dsp:nvSpPr>
      <dsp:spPr>
        <a:xfrm>
          <a:off x="787157" y="1704298"/>
          <a:ext cx="6036125" cy="681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128" tIns="72128" rIns="72128" bIns="72128" numCol="1" spcCol="1270" anchor="ctr" anchorCtr="0">
          <a:noAutofit/>
        </a:bodyPr>
        <a:lstStyle/>
        <a:p>
          <a:pPr marL="0" lvl="0" indent="0" algn="l" defTabSz="889000">
            <a:lnSpc>
              <a:spcPct val="90000"/>
            </a:lnSpc>
            <a:spcBef>
              <a:spcPct val="0"/>
            </a:spcBef>
            <a:spcAft>
              <a:spcPct val="35000"/>
            </a:spcAft>
            <a:buNone/>
          </a:pPr>
          <a:r>
            <a:rPr lang="en-US" sz="2000" kern="1200" dirty="0"/>
            <a:t>Served for immediate consumption (schools, hospitals, airplanes, etc.)</a:t>
          </a:r>
        </a:p>
      </dsp:txBody>
      <dsp:txXfrm>
        <a:off x="787157" y="1704298"/>
        <a:ext cx="6036125" cy="681521"/>
      </dsp:txXfrm>
    </dsp:sp>
    <dsp:sp modelId="{59E9BCB1-6D92-4745-B43B-41B2A6739507}">
      <dsp:nvSpPr>
        <dsp:cNvPr id="0" name=""/>
        <dsp:cNvSpPr/>
      </dsp:nvSpPr>
      <dsp:spPr>
        <a:xfrm>
          <a:off x="0" y="2556199"/>
          <a:ext cx="6823283" cy="68152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A05F43-9C37-4974-B3F0-E316577941FA}">
      <dsp:nvSpPr>
        <dsp:cNvPr id="0" name=""/>
        <dsp:cNvSpPr/>
      </dsp:nvSpPr>
      <dsp:spPr>
        <a:xfrm>
          <a:off x="206160" y="2709542"/>
          <a:ext cx="374836" cy="37483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93413C2-F082-4204-AF42-7C78FFCB95E7}">
      <dsp:nvSpPr>
        <dsp:cNvPr id="0" name=""/>
        <dsp:cNvSpPr/>
      </dsp:nvSpPr>
      <dsp:spPr>
        <a:xfrm>
          <a:off x="787157" y="2556199"/>
          <a:ext cx="6036125" cy="681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128" tIns="72128" rIns="72128" bIns="72128" numCol="1" spcCol="1270" anchor="ctr" anchorCtr="0">
          <a:noAutofit/>
        </a:bodyPr>
        <a:lstStyle/>
        <a:p>
          <a:pPr marL="0" lvl="0" indent="0" algn="l" defTabSz="889000">
            <a:lnSpc>
              <a:spcPct val="90000"/>
            </a:lnSpc>
            <a:spcBef>
              <a:spcPct val="0"/>
            </a:spcBef>
            <a:spcAft>
              <a:spcPct val="35000"/>
            </a:spcAft>
            <a:buNone/>
          </a:pPr>
          <a:r>
            <a:rPr lang="en-US" sz="2000" kern="1200" dirty="0"/>
            <a:t>Ready-to-eat, not for immediate consumption, prepared on site (bakery, deli, etc.)</a:t>
          </a:r>
        </a:p>
      </dsp:txBody>
      <dsp:txXfrm>
        <a:off x="787157" y="2556199"/>
        <a:ext cx="6036125" cy="681521"/>
      </dsp:txXfrm>
    </dsp:sp>
    <dsp:sp modelId="{13B30EB7-9047-4C85-8884-A1EC065A7520}">
      <dsp:nvSpPr>
        <dsp:cNvPr id="0" name=""/>
        <dsp:cNvSpPr/>
      </dsp:nvSpPr>
      <dsp:spPr>
        <a:xfrm>
          <a:off x="0" y="3408101"/>
          <a:ext cx="6823283" cy="681521"/>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C3D39B-D3FD-4452-90EB-6DD752B60FCA}">
      <dsp:nvSpPr>
        <dsp:cNvPr id="0" name=""/>
        <dsp:cNvSpPr/>
      </dsp:nvSpPr>
      <dsp:spPr>
        <a:xfrm>
          <a:off x="206160" y="3561443"/>
          <a:ext cx="374836" cy="37483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0F499E1-6ACC-4B12-9753-4694FEC2C48D}">
      <dsp:nvSpPr>
        <dsp:cNvPr id="0" name=""/>
        <dsp:cNvSpPr/>
      </dsp:nvSpPr>
      <dsp:spPr>
        <a:xfrm>
          <a:off x="787157" y="3408101"/>
          <a:ext cx="6036125" cy="681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128" tIns="72128" rIns="72128" bIns="72128" numCol="1" spcCol="1270" anchor="ctr" anchorCtr="0">
          <a:noAutofit/>
        </a:bodyPr>
        <a:lstStyle/>
        <a:p>
          <a:pPr marL="0" lvl="0" indent="0" algn="l" defTabSz="889000">
            <a:lnSpc>
              <a:spcPct val="90000"/>
            </a:lnSpc>
            <a:spcBef>
              <a:spcPct val="0"/>
            </a:spcBef>
            <a:spcAft>
              <a:spcPct val="35000"/>
            </a:spcAft>
            <a:buNone/>
          </a:pPr>
          <a:r>
            <a:rPr lang="en-US" sz="2000" kern="1200" dirty="0"/>
            <a:t>Shipped in bulk, not for sale in that form to customers</a:t>
          </a:r>
        </a:p>
      </dsp:txBody>
      <dsp:txXfrm>
        <a:off x="787157" y="3408101"/>
        <a:ext cx="6036125" cy="681521"/>
      </dsp:txXfrm>
    </dsp:sp>
    <dsp:sp modelId="{507DA7B1-4DB6-42E2-9537-A83F251757E0}">
      <dsp:nvSpPr>
        <dsp:cNvPr id="0" name=""/>
        <dsp:cNvSpPr/>
      </dsp:nvSpPr>
      <dsp:spPr>
        <a:xfrm>
          <a:off x="0" y="4260003"/>
          <a:ext cx="6823283" cy="68152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23123E-79AF-484F-AF16-B6EADD73F47D}">
      <dsp:nvSpPr>
        <dsp:cNvPr id="0" name=""/>
        <dsp:cNvSpPr/>
      </dsp:nvSpPr>
      <dsp:spPr>
        <a:xfrm>
          <a:off x="206160" y="4413345"/>
          <a:ext cx="374836" cy="37483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4E292EB-83B0-4329-8327-24F1F6DA3213}">
      <dsp:nvSpPr>
        <dsp:cNvPr id="0" name=""/>
        <dsp:cNvSpPr/>
      </dsp:nvSpPr>
      <dsp:spPr>
        <a:xfrm>
          <a:off x="787157" y="4260003"/>
          <a:ext cx="6036125" cy="681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128" tIns="72128" rIns="72128" bIns="72128" numCol="1" spcCol="1270" anchor="ctr" anchorCtr="0">
          <a:noAutofit/>
        </a:bodyPr>
        <a:lstStyle/>
        <a:p>
          <a:pPr marL="0" lvl="0" indent="0" algn="l" defTabSz="889000">
            <a:lnSpc>
              <a:spcPct val="90000"/>
            </a:lnSpc>
            <a:spcBef>
              <a:spcPct val="0"/>
            </a:spcBef>
            <a:spcAft>
              <a:spcPct val="35000"/>
            </a:spcAft>
            <a:buNone/>
          </a:pPr>
          <a:r>
            <a:rPr lang="en-US" sz="2000" kern="1200" dirty="0"/>
            <a:t>Medical foods</a:t>
          </a:r>
        </a:p>
      </dsp:txBody>
      <dsp:txXfrm>
        <a:off x="787157" y="4260003"/>
        <a:ext cx="6036125" cy="681521"/>
      </dsp:txXfrm>
    </dsp:sp>
    <dsp:sp modelId="{3E3BA602-2051-444F-BEBD-5BE851EBAFBE}">
      <dsp:nvSpPr>
        <dsp:cNvPr id="0" name=""/>
        <dsp:cNvSpPr/>
      </dsp:nvSpPr>
      <dsp:spPr>
        <a:xfrm>
          <a:off x="0" y="5111904"/>
          <a:ext cx="6823283" cy="68152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43C7CF-75FB-41D8-814E-0C6943E35D0C}">
      <dsp:nvSpPr>
        <dsp:cNvPr id="0" name=""/>
        <dsp:cNvSpPr/>
      </dsp:nvSpPr>
      <dsp:spPr>
        <a:xfrm>
          <a:off x="206160" y="5265246"/>
          <a:ext cx="374836" cy="374836"/>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2939F4C-F06D-45F9-AF2E-F4C8F049E360}">
      <dsp:nvSpPr>
        <dsp:cNvPr id="0" name=""/>
        <dsp:cNvSpPr/>
      </dsp:nvSpPr>
      <dsp:spPr>
        <a:xfrm>
          <a:off x="787157" y="5111904"/>
          <a:ext cx="6036125" cy="681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128" tIns="72128" rIns="72128" bIns="72128" numCol="1" spcCol="1270" anchor="ctr" anchorCtr="0">
          <a:noAutofit/>
        </a:bodyPr>
        <a:lstStyle/>
        <a:p>
          <a:pPr marL="0" lvl="0" indent="0" algn="l" defTabSz="889000">
            <a:lnSpc>
              <a:spcPct val="90000"/>
            </a:lnSpc>
            <a:spcBef>
              <a:spcPct val="0"/>
            </a:spcBef>
            <a:spcAft>
              <a:spcPct val="35000"/>
            </a:spcAft>
            <a:buNone/>
          </a:pPr>
          <a:r>
            <a:rPr lang="en-US" sz="2000" kern="1200" dirty="0"/>
            <a:t>Insignificant amounts of all nutrients (coffee beans, tea leaves, spices, etc.)</a:t>
          </a:r>
        </a:p>
      </dsp:txBody>
      <dsp:txXfrm>
        <a:off x="787157" y="5111904"/>
        <a:ext cx="6036125" cy="681521"/>
      </dsp:txXfrm>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CAA84A-439C-4165-BEE7-05E8DF486D4F}" type="datetimeFigureOut">
              <a:rPr lang="en-US" smtClean="0"/>
              <a:t>8/4/2020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5C52BA-1B27-45EB-9F35-5FD04EB82BFB}" type="slidenum">
              <a:rPr lang="en-US" smtClean="0"/>
              <a:t>‹#›</a:t>
            </a:fld>
            <a:endParaRPr lang="en-US"/>
          </a:p>
        </p:txBody>
      </p:sp>
    </p:spTree>
    <p:extLst>
      <p:ext uri="{BB962C8B-B14F-4D97-AF65-F5344CB8AC3E}">
        <p14:creationId xmlns:p14="http://schemas.microsoft.com/office/powerpoint/2010/main" val="648843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cap="none" dirty="0"/>
              <a:t>Food and Drug Administration’s (FDA) - New Nutrition Facts Label Training – created/presented May 2020 by </a:t>
            </a:r>
            <a:r>
              <a:rPr lang="en-US" sz="1200" dirty="0"/>
              <a:t>Jamie </a:t>
            </a:r>
            <a:r>
              <a:rPr lang="en-US" sz="1200" dirty="0" err="1"/>
              <a:t>Zeldman</a:t>
            </a:r>
            <a:r>
              <a:rPr lang="en-US" sz="1200" dirty="0"/>
              <a:t>, University of Florida - Dietetic Intern</a:t>
            </a:r>
          </a:p>
          <a:p>
            <a:endParaRPr lang="en-US" dirty="0"/>
          </a:p>
        </p:txBody>
      </p:sp>
      <p:sp>
        <p:nvSpPr>
          <p:cNvPr id="4" name="Slide Number Placeholder 3"/>
          <p:cNvSpPr>
            <a:spLocks noGrp="1"/>
          </p:cNvSpPr>
          <p:nvPr>
            <p:ph type="sldNum" sz="quarter" idx="5"/>
          </p:nvPr>
        </p:nvSpPr>
        <p:spPr/>
        <p:txBody>
          <a:bodyPr/>
          <a:lstStyle/>
          <a:p>
            <a:fld id="{435C52BA-1B27-45EB-9F35-5FD04EB82BFB}" type="slidenum">
              <a:rPr lang="en-US" smtClean="0"/>
              <a:t>1</a:t>
            </a:fld>
            <a:endParaRPr lang="en-US"/>
          </a:p>
        </p:txBody>
      </p:sp>
    </p:spTree>
    <p:extLst>
      <p:ext uri="{BB962C8B-B14F-4D97-AF65-F5344CB8AC3E}">
        <p14:creationId xmlns:p14="http://schemas.microsoft.com/office/powerpoint/2010/main" val="1921396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dirty="0">
                <a:solidFill>
                  <a:schemeClr val="tx1">
                    <a:lumMod val="75000"/>
                    <a:lumOff val="25000"/>
                  </a:schemeClr>
                </a:solidFill>
              </a:rPr>
              <a:t>By the end of this presentation, participants will be able to discuss the history of food labels.</a:t>
            </a:r>
          </a:p>
          <a:p>
            <a:pPr>
              <a:lnSpc>
                <a:spcPct val="90000"/>
              </a:lnSpc>
            </a:pPr>
            <a:endParaRPr lang="en-US" dirty="0">
              <a:solidFill>
                <a:schemeClr val="tx1">
                  <a:lumMod val="75000"/>
                  <a:lumOff val="25000"/>
                </a:schemeClr>
              </a:solidFill>
            </a:endParaRPr>
          </a:p>
          <a:p>
            <a:pPr>
              <a:lnSpc>
                <a:spcPct val="90000"/>
              </a:lnSpc>
            </a:pPr>
            <a:r>
              <a:rPr lang="en-US" dirty="0">
                <a:solidFill>
                  <a:schemeClr val="tx1">
                    <a:lumMod val="75000"/>
                    <a:lumOff val="25000"/>
                  </a:schemeClr>
                </a:solidFill>
              </a:rPr>
              <a:t>By the end of this presentation, participants will be able to identify what is required on all food labels.</a:t>
            </a:r>
          </a:p>
          <a:p>
            <a:pPr>
              <a:lnSpc>
                <a:spcPct val="90000"/>
              </a:lnSpc>
            </a:pPr>
            <a:endParaRPr lang="en-US" dirty="0">
              <a:solidFill>
                <a:schemeClr val="tx1">
                  <a:lumMod val="75000"/>
                  <a:lumOff val="25000"/>
                </a:schemeClr>
              </a:solidFill>
            </a:endParaRPr>
          </a:p>
          <a:p>
            <a:pPr>
              <a:lnSpc>
                <a:spcPct val="90000"/>
              </a:lnSpc>
            </a:pPr>
            <a:r>
              <a:rPr lang="en-US" dirty="0">
                <a:solidFill>
                  <a:schemeClr val="tx1">
                    <a:lumMod val="75000"/>
                    <a:lumOff val="25000"/>
                  </a:schemeClr>
                </a:solidFill>
              </a:rPr>
              <a:t>By the end of this presentation, participants will be able to identify the changes that will take place on the new Nutrition Facts Labels.</a:t>
            </a:r>
          </a:p>
          <a:p>
            <a:pPr>
              <a:lnSpc>
                <a:spcPct val="90000"/>
              </a:lnSpc>
            </a:pPr>
            <a:endParaRPr lang="en-US" dirty="0">
              <a:solidFill>
                <a:schemeClr val="tx1">
                  <a:lumMod val="75000"/>
                  <a:lumOff val="25000"/>
                </a:schemeClr>
              </a:solidFill>
            </a:endParaRPr>
          </a:p>
          <a:p>
            <a:pPr>
              <a:lnSpc>
                <a:spcPct val="90000"/>
              </a:lnSpc>
            </a:pPr>
            <a:r>
              <a:rPr lang="en-US" dirty="0">
                <a:solidFill>
                  <a:schemeClr val="tx1">
                    <a:lumMod val="75000"/>
                    <a:lumOff val="25000"/>
                  </a:schemeClr>
                </a:solidFill>
              </a:rPr>
              <a:t>By the end of this presentation, participants will be able to recall which foods are exempt from the food label rule. </a:t>
            </a:r>
          </a:p>
          <a:p>
            <a:pPr>
              <a:lnSpc>
                <a:spcPct val="90000"/>
              </a:lnSpc>
            </a:pPr>
            <a:endParaRPr lang="en-US" dirty="0">
              <a:solidFill>
                <a:schemeClr val="tx1">
                  <a:lumMod val="75000"/>
                  <a:lumOff val="25000"/>
                </a:schemeClr>
              </a:solidFill>
            </a:endParaRPr>
          </a:p>
          <a:p>
            <a:pPr>
              <a:lnSpc>
                <a:spcPct val="90000"/>
              </a:lnSpc>
            </a:pPr>
            <a:r>
              <a:rPr lang="en-US" dirty="0">
                <a:solidFill>
                  <a:schemeClr val="tx1">
                    <a:lumMod val="75000"/>
                    <a:lumOff val="25000"/>
                  </a:schemeClr>
                </a:solidFill>
              </a:rPr>
              <a:t>By the end of this presentation, participants will understand how to utilize the Nutrition Facts Label to support a healthy eating pattern.</a:t>
            </a:r>
          </a:p>
        </p:txBody>
      </p:sp>
      <p:sp>
        <p:nvSpPr>
          <p:cNvPr id="4" name="Slide Number Placeholder 3"/>
          <p:cNvSpPr>
            <a:spLocks noGrp="1"/>
          </p:cNvSpPr>
          <p:nvPr>
            <p:ph type="sldNum" sz="quarter" idx="5"/>
          </p:nvPr>
        </p:nvSpPr>
        <p:spPr/>
        <p:txBody>
          <a:bodyPr/>
          <a:lstStyle/>
          <a:p>
            <a:fld id="{435C52BA-1B27-45EB-9F35-5FD04EB82BFB}" type="slidenum">
              <a:rPr lang="en-US" smtClean="0"/>
              <a:t>2</a:t>
            </a:fld>
            <a:endParaRPr lang="en-US"/>
          </a:p>
        </p:txBody>
      </p:sp>
    </p:spTree>
    <p:extLst>
      <p:ext uri="{BB962C8B-B14F-4D97-AF65-F5344CB8AC3E}">
        <p14:creationId xmlns:p14="http://schemas.microsoft.com/office/powerpoint/2010/main" val="2009239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calories? Fat? Serving size?</a:t>
            </a:r>
          </a:p>
          <a:p>
            <a:endParaRPr lang="en-US" dirty="0"/>
          </a:p>
          <a:p>
            <a:r>
              <a:rPr lang="en-US" dirty="0"/>
              <a:t>What drew your eye to ____ first?</a:t>
            </a:r>
          </a:p>
        </p:txBody>
      </p:sp>
      <p:sp>
        <p:nvSpPr>
          <p:cNvPr id="4" name="Slide Number Placeholder 3"/>
          <p:cNvSpPr>
            <a:spLocks noGrp="1"/>
          </p:cNvSpPr>
          <p:nvPr>
            <p:ph type="sldNum" sz="quarter" idx="5"/>
          </p:nvPr>
        </p:nvSpPr>
        <p:spPr/>
        <p:txBody>
          <a:bodyPr/>
          <a:lstStyle/>
          <a:p>
            <a:fld id="{435C52BA-1B27-45EB-9F35-5FD04EB82BFB}" type="slidenum">
              <a:rPr lang="en-US" smtClean="0"/>
              <a:t>3</a:t>
            </a:fld>
            <a:endParaRPr lang="en-US"/>
          </a:p>
        </p:txBody>
      </p:sp>
    </p:spTree>
    <p:extLst>
      <p:ext uri="{BB962C8B-B14F-4D97-AF65-F5344CB8AC3E}">
        <p14:creationId xmlns:p14="http://schemas.microsoft.com/office/powerpoint/2010/main" val="141521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 is according to Title 21 of the Code of Federal Regulations</a:t>
            </a:r>
          </a:p>
          <a:p>
            <a:endParaRPr lang="en-US" dirty="0"/>
          </a:p>
          <a:p>
            <a:r>
              <a:rPr lang="en-US" dirty="0"/>
              <a:t>Provide much more than just nutrition facts: provide ingredients, which country food is produced from, whether it is organic or not, certain health claims (such as “light” or “low-fat”)</a:t>
            </a:r>
          </a:p>
        </p:txBody>
      </p:sp>
      <p:sp>
        <p:nvSpPr>
          <p:cNvPr id="4" name="Slide Number Placeholder 3"/>
          <p:cNvSpPr>
            <a:spLocks noGrp="1"/>
          </p:cNvSpPr>
          <p:nvPr>
            <p:ph type="sldNum" sz="quarter" idx="5"/>
          </p:nvPr>
        </p:nvSpPr>
        <p:spPr/>
        <p:txBody>
          <a:bodyPr/>
          <a:lstStyle/>
          <a:p>
            <a:fld id="{435C52BA-1B27-45EB-9F35-5FD04EB82BFB}" type="slidenum">
              <a:rPr lang="en-US" smtClean="0"/>
              <a:t>4</a:t>
            </a:fld>
            <a:endParaRPr lang="en-US"/>
          </a:p>
        </p:txBody>
      </p:sp>
    </p:spTree>
    <p:extLst>
      <p:ext uri="{BB962C8B-B14F-4D97-AF65-F5344CB8AC3E}">
        <p14:creationId xmlns:p14="http://schemas.microsoft.com/office/powerpoint/2010/main" val="3230008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1906: Pure Food and Drugs Act</a:t>
            </a:r>
          </a:p>
          <a:p>
            <a:pPr marL="171450" indent="-171450">
              <a:buFontTx/>
              <a:buChar char="-"/>
            </a:pPr>
            <a:r>
              <a:rPr lang="en-US" dirty="0"/>
              <a:t>Prohibited introduction of misbranded foods, drinks and drugs</a:t>
            </a:r>
          </a:p>
          <a:p>
            <a:pPr marL="171450" indent="-171450">
              <a:buFontTx/>
              <a:buChar char="-"/>
            </a:pPr>
            <a:r>
              <a:rPr lang="en-US" dirty="0"/>
              <a:t>Prohibited color additives to conceal inferiority/use of “poisonous” colors</a:t>
            </a:r>
          </a:p>
          <a:p>
            <a:endParaRPr lang="en-US" dirty="0"/>
          </a:p>
          <a:p>
            <a:r>
              <a:rPr lang="en-US" dirty="0"/>
              <a:t>1913: Gould Amendment</a:t>
            </a:r>
          </a:p>
          <a:p>
            <a:r>
              <a:rPr lang="en-US" dirty="0"/>
              <a:t>- Requires contents be marked on the outside of food package </a:t>
            </a:r>
          </a:p>
          <a:p>
            <a:endParaRPr lang="en-US" dirty="0"/>
          </a:p>
          <a:p>
            <a:r>
              <a:rPr lang="en-US" dirty="0"/>
              <a:t>1938: </a:t>
            </a:r>
            <a:r>
              <a:rPr lang="en-US" sz="1200" b="0" i="0" kern="1200" dirty="0">
                <a:solidFill>
                  <a:schemeClr val="tx1"/>
                </a:solidFill>
                <a:effectLst/>
                <a:latin typeface="+mn-lt"/>
                <a:ea typeface="+mn-ea"/>
                <a:cs typeface="+mn-cs"/>
              </a:rPr>
              <a:t> Food, Drug, and Cosmetic Act (FD&amp;C) </a:t>
            </a:r>
          </a:p>
          <a:p>
            <a:r>
              <a:rPr lang="en-US" sz="1200" b="0" i="0" kern="1200" dirty="0">
                <a:solidFill>
                  <a:schemeClr val="tx1"/>
                </a:solidFill>
                <a:effectLst/>
                <a:latin typeface="+mn-lt"/>
                <a:ea typeface="+mn-ea"/>
                <a:cs typeface="+mn-cs"/>
              </a:rPr>
              <a:t>-   Serves as a basic framework for food regulation by the FDA and the USDA</a:t>
            </a:r>
          </a:p>
          <a:p>
            <a:pPr marL="171450" indent="-171450">
              <a:buFontTx/>
              <a:buChar char="-"/>
            </a:pPr>
            <a:r>
              <a:rPr lang="en-US" sz="1200" b="0" i="0" kern="1200" dirty="0">
                <a:solidFill>
                  <a:schemeClr val="tx1"/>
                </a:solidFill>
                <a:effectLst/>
                <a:latin typeface="+mn-lt"/>
                <a:ea typeface="+mn-ea"/>
                <a:cs typeface="+mn-cs"/>
              </a:rPr>
              <a:t>Required that the label of every processed/packaged foods contain the name of the food, its net weight, and the name and address of the manufacturer or distributor</a:t>
            </a:r>
          </a:p>
          <a:p>
            <a:pPr marL="171450" indent="-171450">
              <a:buFontTx/>
              <a:buChar char="-"/>
            </a:pPr>
            <a:r>
              <a:rPr lang="en-US" sz="1200" b="0" i="0" kern="1200" dirty="0">
                <a:solidFill>
                  <a:schemeClr val="tx1"/>
                </a:solidFill>
                <a:effectLst/>
                <a:latin typeface="+mn-lt"/>
                <a:ea typeface="+mn-ea"/>
                <a:cs typeface="+mn-cs"/>
              </a:rPr>
              <a:t>List of ingredients was required on certain products</a:t>
            </a:r>
          </a:p>
          <a:p>
            <a:pPr marL="171450" indent="-171450">
              <a:buFontTx/>
              <a:buChar char="-"/>
            </a:pPr>
            <a:r>
              <a:rPr lang="en-US" sz="1200" b="0" i="0" kern="1200" dirty="0">
                <a:solidFill>
                  <a:schemeClr val="tx1"/>
                </a:solidFill>
                <a:effectLst/>
                <a:latin typeface="+mn-lt"/>
                <a:ea typeface="+mn-ea"/>
                <a:cs typeface="+mn-cs"/>
              </a:rPr>
              <a:t>Prohibited false or misleading statements in food labeling </a:t>
            </a:r>
          </a:p>
          <a:p>
            <a:pPr marL="171450" indent="-171450">
              <a:buFontTx/>
              <a:buChar char="-"/>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1950s:</a:t>
            </a:r>
          </a:p>
          <a:p>
            <a:pPr marL="171450" indent="-171450">
              <a:buFontTx/>
              <a:buChar char="-"/>
            </a:pPr>
            <a:r>
              <a:rPr lang="en-US" sz="1200" b="0" i="0" kern="1200" dirty="0">
                <a:solidFill>
                  <a:schemeClr val="tx1"/>
                </a:solidFill>
                <a:effectLst/>
                <a:latin typeface="+mn-lt"/>
                <a:ea typeface="+mn-ea"/>
                <a:cs typeface="+mn-cs"/>
              </a:rPr>
              <a:t>1957: Many standards set for varieties of different foods (flour, cereals, chocolate, bakery products, milk, cheese, juices, eggs)</a:t>
            </a:r>
          </a:p>
          <a:p>
            <a:pPr marL="171450" indent="-171450">
              <a:buFontTx/>
              <a:buChar char="-"/>
            </a:pPr>
            <a:r>
              <a:rPr lang="en-US" sz="1200" b="0" i="0" kern="1200" dirty="0">
                <a:solidFill>
                  <a:schemeClr val="tx1"/>
                </a:solidFill>
                <a:effectLst/>
                <a:latin typeface="+mn-lt"/>
                <a:ea typeface="+mn-ea"/>
                <a:cs typeface="+mn-cs"/>
              </a:rPr>
              <a:t>1958: Food Additives Amendment – FDA published first list of GRAS substances (generally recognized as safe)</a:t>
            </a:r>
          </a:p>
          <a:p>
            <a:pPr marL="171450" indent="-171450">
              <a:buFontTx/>
              <a:buChar char="-"/>
            </a:pPr>
            <a:r>
              <a:rPr lang="en-US" sz="1200" b="0" i="0" kern="1200" dirty="0">
                <a:solidFill>
                  <a:schemeClr val="tx1"/>
                </a:solidFill>
                <a:effectLst/>
                <a:latin typeface="+mn-lt"/>
                <a:ea typeface="+mn-ea"/>
                <a:cs typeface="+mn-cs"/>
              </a:rPr>
              <a:t>1960: Color Additive Amendment – establish safety of color additives </a:t>
            </a:r>
          </a:p>
          <a:p>
            <a:pPr marL="171450" indent="-171450">
              <a:buFontTx/>
              <a:buChar char="-"/>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1966: Fair Packaging and Labeling Act</a:t>
            </a:r>
          </a:p>
          <a:p>
            <a:pPr marL="0" indent="0">
              <a:buFontTx/>
              <a:buNone/>
            </a:pPr>
            <a:r>
              <a:rPr lang="en-US" sz="1200" b="0" i="0" kern="1200" dirty="0">
                <a:solidFill>
                  <a:schemeClr val="tx1"/>
                </a:solidFill>
                <a:effectLst/>
                <a:latin typeface="+mn-lt"/>
                <a:ea typeface="+mn-ea"/>
                <a:cs typeface="+mn-cs"/>
              </a:rPr>
              <a:t>- Required products be honestly and informatively labeled, with FDA enforcing provisions on foods</a:t>
            </a:r>
          </a:p>
          <a:p>
            <a:pPr marL="0" indent="0">
              <a:buFontTx/>
              <a:buNone/>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1990: Nutrition Labeling and Education Act (NLEA) – nutrition label as we know it</a:t>
            </a:r>
          </a:p>
          <a:p>
            <a:pPr marL="171450" indent="-171450">
              <a:buFontTx/>
              <a:buChar char="-"/>
            </a:pPr>
            <a:r>
              <a:rPr lang="en-US" sz="1200" b="0" i="0" kern="1200" dirty="0">
                <a:solidFill>
                  <a:schemeClr val="tx1"/>
                </a:solidFill>
                <a:effectLst/>
                <a:latin typeface="+mn-lt"/>
                <a:ea typeface="+mn-ea"/>
                <a:cs typeface="+mn-cs"/>
              </a:rPr>
              <a:t>Required uniform nutrition labeling</a:t>
            </a:r>
          </a:p>
          <a:p>
            <a:pPr marL="171450" indent="-171450">
              <a:buFontTx/>
              <a:buChar char="-"/>
            </a:pPr>
            <a:r>
              <a:rPr lang="en-US" sz="1200" b="0" i="0" kern="1200" dirty="0">
                <a:solidFill>
                  <a:schemeClr val="tx1"/>
                </a:solidFill>
                <a:effectLst/>
                <a:latin typeface="+mn-lt"/>
                <a:ea typeface="+mn-ea"/>
                <a:cs typeface="+mn-cs"/>
              </a:rPr>
              <a:t>The labeling standards focused on the relationship between food contents and healthy diets</a:t>
            </a:r>
          </a:p>
          <a:p>
            <a:pPr marL="171450" indent="-171450">
              <a:buFontTx/>
              <a:buChar char="-"/>
            </a:pPr>
            <a:r>
              <a:rPr lang="en-US" sz="1200" b="0" i="0" kern="1200" dirty="0">
                <a:solidFill>
                  <a:schemeClr val="tx1"/>
                </a:solidFill>
                <a:effectLst/>
                <a:latin typeface="+mn-lt"/>
                <a:ea typeface="+mn-ea"/>
                <a:cs typeface="+mn-cs"/>
              </a:rPr>
              <a:t>Provide adequate information to consumers regarding the content of food</a:t>
            </a:r>
          </a:p>
          <a:p>
            <a:pPr marL="171450" indent="-171450">
              <a:buFontTx/>
              <a:buChar char="-"/>
            </a:pPr>
            <a:r>
              <a:rPr lang="en-US" sz="1200" b="0" i="0" kern="1200" dirty="0">
                <a:solidFill>
                  <a:schemeClr val="tx1"/>
                </a:solidFill>
                <a:effectLst/>
                <a:latin typeface="+mn-lt"/>
                <a:ea typeface="+mn-ea"/>
                <a:cs typeface="+mn-cs"/>
              </a:rPr>
              <a:t>Regulated/standardized nutrition content claims and health claims</a:t>
            </a:r>
          </a:p>
          <a:p>
            <a:pPr marL="171450" indent="-171450">
              <a:buFontTx/>
              <a:buChar char="-"/>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1993: Nutrition Facts Panel</a:t>
            </a:r>
          </a:p>
          <a:p>
            <a:pPr marL="0" indent="0">
              <a:buFontTx/>
              <a:buNone/>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1994: Dietary Supplement Health and Education Act (DSHEA)</a:t>
            </a:r>
          </a:p>
          <a:p>
            <a:pPr marL="171450" indent="-171450">
              <a:buFontTx/>
              <a:buChar char="-"/>
            </a:pPr>
            <a:r>
              <a:rPr lang="en-US" sz="1200" b="0" i="0" kern="1200" dirty="0">
                <a:solidFill>
                  <a:schemeClr val="tx1"/>
                </a:solidFill>
                <a:effectLst/>
                <a:latin typeface="+mn-lt"/>
                <a:ea typeface="+mn-ea"/>
                <a:cs typeface="+mn-cs"/>
              </a:rPr>
              <a:t>Established specific labeling requirements for dietary supplements</a:t>
            </a:r>
          </a:p>
          <a:p>
            <a:pPr marL="171450" indent="-171450">
              <a:buFontTx/>
              <a:buChar char="-"/>
            </a:pPr>
            <a:r>
              <a:rPr lang="en-US" sz="1200" b="0" i="0" kern="1200" dirty="0">
                <a:solidFill>
                  <a:schemeClr val="tx1"/>
                </a:solidFill>
                <a:effectLst/>
                <a:latin typeface="+mn-lt"/>
                <a:ea typeface="+mn-ea"/>
                <a:cs typeface="+mn-cs"/>
              </a:rPr>
              <a:t>DSHEA defines "dietary supplements" and "dietary ingredients" and classifies them as food</a:t>
            </a:r>
          </a:p>
          <a:p>
            <a:pPr marL="0" indent="0">
              <a:buFontTx/>
              <a:buNone/>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2003: Trans fat on labels</a:t>
            </a:r>
          </a:p>
          <a:p>
            <a:pPr marL="171450" indent="-171450">
              <a:buFontTx/>
              <a:buChar char="-"/>
            </a:pPr>
            <a:r>
              <a:rPr lang="en-US" sz="1200" b="0" i="0" kern="1200" dirty="0">
                <a:solidFill>
                  <a:schemeClr val="tx1"/>
                </a:solidFill>
                <a:effectLst/>
                <a:latin typeface="+mn-lt"/>
                <a:ea typeface="+mn-ea"/>
                <a:cs typeface="+mn-cs"/>
              </a:rPr>
              <a:t>Announced in 2003, but was not enacted until 2006</a:t>
            </a:r>
          </a:p>
          <a:p>
            <a:pPr marL="171450" indent="-171450">
              <a:buFontTx/>
              <a:buChar char="-"/>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2004: Food Allergen Labeling and Consumer Protection Act</a:t>
            </a:r>
          </a:p>
          <a:p>
            <a:pPr marL="171450" indent="-171450">
              <a:buFontTx/>
              <a:buChar char="-"/>
            </a:pPr>
            <a:r>
              <a:rPr lang="en-US" sz="1200" b="0" i="0" kern="1200" dirty="0">
                <a:solidFill>
                  <a:schemeClr val="tx1"/>
                </a:solidFill>
                <a:effectLst/>
                <a:latin typeface="+mn-lt"/>
                <a:ea typeface="+mn-ea"/>
                <a:cs typeface="+mn-cs"/>
              </a:rPr>
              <a:t>Requires protein source labeling of any food that is or contains an ingredient that is a major food allergen</a:t>
            </a:r>
          </a:p>
          <a:p>
            <a:pPr marL="171450" indent="-171450">
              <a:buFontTx/>
              <a:buChar char="-"/>
            </a:pPr>
            <a:r>
              <a:rPr lang="en-US" sz="1200" b="0" i="0" kern="1200" dirty="0">
                <a:solidFill>
                  <a:schemeClr val="tx1"/>
                </a:solidFill>
                <a:effectLst/>
                <a:latin typeface="+mn-lt"/>
                <a:ea typeface="+mn-ea"/>
                <a:cs typeface="+mn-cs"/>
              </a:rPr>
              <a:t>Peanuts; soybeans; cow's milk; eggs; fish; crustacean shellfish, such as shrimp and crabs; tree nuts; and wheat</a:t>
            </a:r>
          </a:p>
          <a:p>
            <a:pPr marL="171450" indent="-171450">
              <a:buFontTx/>
              <a:buChar char="-"/>
            </a:pPr>
            <a:r>
              <a:rPr lang="en-US" sz="1200" b="0" i="0" kern="1200" dirty="0">
                <a:solidFill>
                  <a:schemeClr val="tx1"/>
                </a:solidFill>
                <a:effectLst/>
                <a:latin typeface="+mn-lt"/>
                <a:ea typeface="+mn-ea"/>
                <a:cs typeface="+mn-cs"/>
              </a:rPr>
              <a:t>Took effect in 2006</a:t>
            </a:r>
          </a:p>
          <a:p>
            <a:pPr marL="171450" indent="-171450">
              <a:buFontTx/>
              <a:buChar char="-"/>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2016: FDA proposed changes to the label in 2014 actually, and after 2 years, the FDA finalizes the new nutrition label set to launch in 2018</a:t>
            </a:r>
          </a:p>
          <a:p>
            <a:pPr marL="171450" indent="-171450">
              <a:buFontTx/>
              <a:buChar char="-"/>
            </a:pPr>
            <a:endParaRPr lang="en-US" sz="1200" b="0" i="0" kern="1200" dirty="0">
              <a:solidFill>
                <a:schemeClr val="tx1"/>
              </a:solidFill>
              <a:effectLst/>
              <a:latin typeface="+mn-lt"/>
              <a:ea typeface="+mn-ea"/>
              <a:cs typeface="+mn-cs"/>
            </a:endParaRPr>
          </a:p>
          <a:p>
            <a:pPr marL="0" indent="0">
              <a:buFontTx/>
              <a:buNone/>
            </a:pPr>
            <a:r>
              <a:rPr lang="en-US" sz="1200" b="0" i="0" kern="1200" dirty="0">
                <a:solidFill>
                  <a:schemeClr val="tx1"/>
                </a:solidFill>
                <a:effectLst/>
                <a:latin typeface="+mn-lt"/>
                <a:ea typeface="+mn-ea"/>
                <a:cs typeface="+mn-cs"/>
              </a:rPr>
              <a:t>The 2 we are going to look at further are the Nutrition Labeling and Education Act (NLEA), because that really is the nutrition label as we know it today, when nutrition labeling became mandatory, and the final rules on the new Nutrition Facts label, since this is the first major change to the label since it was first introduced, 20 years later </a:t>
            </a:r>
          </a:p>
        </p:txBody>
      </p:sp>
      <p:sp>
        <p:nvSpPr>
          <p:cNvPr id="4" name="Slide Number Placeholder 3"/>
          <p:cNvSpPr>
            <a:spLocks noGrp="1"/>
          </p:cNvSpPr>
          <p:nvPr>
            <p:ph type="sldNum" sz="quarter" idx="5"/>
          </p:nvPr>
        </p:nvSpPr>
        <p:spPr/>
        <p:txBody>
          <a:bodyPr/>
          <a:lstStyle/>
          <a:p>
            <a:fld id="{435C52BA-1B27-45EB-9F35-5FD04EB82BFB}" type="slidenum">
              <a:rPr lang="en-US" smtClean="0"/>
              <a:t>5</a:t>
            </a:fld>
            <a:endParaRPr lang="en-US"/>
          </a:p>
        </p:txBody>
      </p:sp>
    </p:spTree>
    <p:extLst>
      <p:ext uri="{BB962C8B-B14F-4D97-AF65-F5344CB8AC3E}">
        <p14:creationId xmlns:p14="http://schemas.microsoft.com/office/powerpoint/2010/main" val="665056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Nutrition Labeling and Education Act, mandated that all food companies were required to make consistent claims and include a detailed, standardized nutrition facts panel on all products</a:t>
            </a:r>
          </a:p>
          <a:p>
            <a:pPr marL="171450" indent="-171450">
              <a:buFontTx/>
              <a:buChar char="-"/>
            </a:pPr>
            <a:r>
              <a:rPr lang="en-US" sz="1200" b="0" i="0" kern="1200" dirty="0">
                <a:solidFill>
                  <a:schemeClr val="tx1"/>
                </a:solidFill>
                <a:effectLst/>
                <a:latin typeface="+mn-lt"/>
                <a:ea typeface="+mn-ea"/>
                <a:cs typeface="+mn-cs"/>
              </a:rPr>
              <a:t>Specified that serving sizes should represent “an amount customarily consumed and which is expressed in a common household measure that is appropriate to the food”</a:t>
            </a:r>
          </a:p>
          <a:p>
            <a:pPr marL="171450" indent="-171450">
              <a:buFontTx/>
              <a:buChar char="-"/>
            </a:pPr>
            <a:r>
              <a:rPr lang="en-US" sz="1200" b="0" i="0" kern="1200" dirty="0">
                <a:solidFill>
                  <a:schemeClr val="tx1"/>
                </a:solidFill>
                <a:effectLst/>
                <a:latin typeface="+mn-lt"/>
                <a:ea typeface="+mn-ea"/>
                <a:cs typeface="+mn-cs"/>
              </a:rPr>
              <a:t>It also required standard definitions to be developed that characterized the level of nutrients and required FDA-approved health claims </a:t>
            </a:r>
            <a:r>
              <a:rPr lang="en-US" dirty="0"/>
              <a:t>(such as “light” or “low-fat”)</a:t>
            </a:r>
            <a:endParaRPr lang="en-US" sz="1200" b="0" i="0" kern="1200" dirty="0">
              <a:solidFill>
                <a:schemeClr val="tx1"/>
              </a:solidFill>
              <a:effectLst/>
              <a:latin typeface="+mn-lt"/>
              <a:ea typeface="+mn-ea"/>
              <a:cs typeface="+mn-cs"/>
            </a:endParaRPr>
          </a:p>
          <a:p>
            <a:pPr marL="171450" indent="-171450">
              <a:buFontTx/>
              <a:buChar char="-"/>
            </a:pPr>
            <a:endParaRPr lang="en-US" sz="1200" b="0" i="0" kern="1200" dirty="0">
              <a:solidFill>
                <a:schemeClr val="tx1"/>
              </a:solidFill>
              <a:effectLst/>
              <a:latin typeface="+mn-lt"/>
              <a:ea typeface="+mn-ea"/>
              <a:cs typeface="+mn-cs"/>
            </a:endParaRPr>
          </a:p>
          <a:p>
            <a:pPr lvl="0"/>
            <a:r>
              <a:rPr lang="en-US" dirty="0"/>
              <a:t>Regulations regarding food labeling constantly changing: </a:t>
            </a:r>
            <a:r>
              <a:rPr lang="en-US" sz="1200" b="0" i="0" kern="1200" dirty="0">
                <a:solidFill>
                  <a:schemeClr val="tx1"/>
                </a:solidFill>
                <a:effectLst/>
                <a:latin typeface="+mn-lt"/>
                <a:ea typeface="+mn-ea"/>
                <a:cs typeface="+mn-cs"/>
              </a:rPr>
              <a:t>All new regulations are compiled annually in Title 21 of the Code of Federal Regulations (CFR)</a:t>
            </a:r>
            <a:endParaRPr lang="en-US" dirty="0"/>
          </a:p>
        </p:txBody>
      </p:sp>
      <p:sp>
        <p:nvSpPr>
          <p:cNvPr id="4" name="Slide Number Placeholder 3"/>
          <p:cNvSpPr>
            <a:spLocks noGrp="1"/>
          </p:cNvSpPr>
          <p:nvPr>
            <p:ph type="sldNum" sz="quarter" idx="5"/>
          </p:nvPr>
        </p:nvSpPr>
        <p:spPr/>
        <p:txBody>
          <a:bodyPr/>
          <a:lstStyle/>
          <a:p>
            <a:fld id="{435C52BA-1B27-45EB-9F35-5FD04EB82BFB}" type="slidenum">
              <a:rPr lang="en-US" smtClean="0"/>
              <a:t>6</a:t>
            </a:fld>
            <a:endParaRPr lang="en-US"/>
          </a:p>
        </p:txBody>
      </p:sp>
    </p:spTree>
    <p:extLst>
      <p:ext uri="{BB962C8B-B14F-4D97-AF65-F5344CB8AC3E}">
        <p14:creationId xmlns:p14="http://schemas.microsoft.com/office/powerpoint/2010/main" val="2856730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5C52BA-1B27-45EB-9F35-5FD04EB82BFB}" type="slidenum">
              <a:rPr lang="en-US" smtClean="0"/>
              <a:t>7</a:t>
            </a:fld>
            <a:endParaRPr lang="en-US"/>
          </a:p>
        </p:txBody>
      </p:sp>
    </p:spTree>
    <p:extLst>
      <p:ext uri="{BB962C8B-B14F-4D97-AF65-F5344CB8AC3E}">
        <p14:creationId xmlns:p14="http://schemas.microsoft.com/office/powerpoint/2010/main" val="1093431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Regulations regarding food labeling constantly changing: </a:t>
            </a:r>
            <a:r>
              <a:rPr lang="en-US" sz="1200" b="0" i="0" kern="1200" dirty="0">
                <a:solidFill>
                  <a:schemeClr val="tx1"/>
                </a:solidFill>
                <a:effectLst/>
                <a:latin typeface="+mn-lt"/>
                <a:ea typeface="+mn-ea"/>
                <a:cs typeface="+mn-cs"/>
              </a:rPr>
              <a:t>All new regulations are compiled annually in Title 21 of the Code of Federal Regulations (CFR)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35C52BA-1B27-45EB-9F35-5FD04EB82BFB}" type="slidenum">
              <a:rPr lang="en-US" smtClean="0"/>
              <a:t>8</a:t>
            </a:fld>
            <a:endParaRPr lang="en-US"/>
          </a:p>
        </p:txBody>
      </p:sp>
    </p:spTree>
    <p:extLst>
      <p:ext uri="{BB962C8B-B14F-4D97-AF65-F5344CB8AC3E}">
        <p14:creationId xmlns:p14="http://schemas.microsoft.com/office/powerpoint/2010/main" val="2005423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Principal Display Panel: portion of the label the consumer sees when the product sits on the shelf</a:t>
            </a:r>
          </a:p>
          <a:p>
            <a:pPr marL="0" indent="0">
              <a:buNone/>
            </a:pPr>
            <a:r>
              <a:rPr lang="en-US" dirty="0"/>
              <a:t>- The Principal Display Panel is required to have 2 additional elements: a statement of identity and the net quantity of contents</a:t>
            </a:r>
          </a:p>
          <a:p>
            <a:endParaRPr lang="en-US" dirty="0"/>
          </a:p>
          <a:p>
            <a:r>
              <a:rPr lang="en-US" dirty="0"/>
              <a:t>2. Statement of identity: the common/usual name of the food item</a:t>
            </a:r>
          </a:p>
          <a:p>
            <a:r>
              <a:rPr lang="en-US" dirty="0"/>
              <a:t>- Honey Nut Cheerios</a:t>
            </a:r>
          </a:p>
          <a:p>
            <a:endParaRPr lang="en-US" dirty="0"/>
          </a:p>
          <a:p>
            <a:r>
              <a:rPr lang="en-US" dirty="0"/>
              <a:t>3. Net Content Statement: Can be expressed in terms of weight, measure, numerical count, or a combination </a:t>
            </a:r>
          </a:p>
          <a:p>
            <a:r>
              <a:rPr lang="en-US" dirty="0"/>
              <a:t>- Net Weight of 10.8 oz (306 g)</a:t>
            </a:r>
          </a:p>
          <a:p>
            <a:endParaRPr lang="en-US" dirty="0"/>
          </a:p>
          <a:p>
            <a:r>
              <a:rPr lang="en-US" dirty="0"/>
              <a:t>4. Health Claims: several types</a:t>
            </a:r>
          </a:p>
          <a:p>
            <a:pPr marL="171450" indent="-171450">
              <a:buFontTx/>
              <a:buChar char="-"/>
            </a:pPr>
            <a:r>
              <a:rPr lang="en-US" dirty="0"/>
              <a:t>Nutrition Labeling and Education Act Claims </a:t>
            </a:r>
            <a:r>
              <a:rPr lang="en-US" dirty="0">
                <a:sym typeface="Wingdings" panose="05000000000000000000" pitchFamily="2" charset="2"/>
              </a:rPr>
              <a:t> calcium/vitamin D/osteoporosis, cholesterol and risk of coronary heart disease</a:t>
            </a:r>
            <a:endParaRPr lang="en-US" dirty="0"/>
          </a:p>
          <a:p>
            <a:pPr marL="171450" indent="-171450">
              <a:buFontTx/>
              <a:buChar char="-"/>
            </a:pPr>
            <a:r>
              <a:rPr lang="en-US" dirty="0"/>
              <a:t>Food and Drug Administration Modernization Act claims </a:t>
            </a:r>
            <a:r>
              <a:rPr lang="en-US" dirty="0">
                <a:sym typeface="Wingdings" panose="05000000000000000000" pitchFamily="2" charset="2"/>
              </a:rPr>
              <a:t> exact language that must be used, accepted by FDA</a:t>
            </a:r>
            <a:endParaRPr lang="en-US" dirty="0"/>
          </a:p>
          <a:p>
            <a:pPr marL="171450" indent="-171450">
              <a:buFontTx/>
              <a:buChar char="-"/>
            </a:pPr>
            <a:r>
              <a:rPr lang="en-US" dirty="0"/>
              <a:t>Qualified Health Claims </a:t>
            </a:r>
            <a:r>
              <a:rPr lang="en-US" dirty="0">
                <a:sym typeface="Wingdings" panose="05000000000000000000" pitchFamily="2" charset="2"/>
              </a:rPr>
              <a:t> must by accompanied by disclaimer or qualifying language to communicate the level of scientific evidence (supportive, but not conclusive research shows…)</a:t>
            </a:r>
          </a:p>
          <a:p>
            <a:pPr marL="171450" indent="-171450">
              <a:buFontTx/>
              <a:buChar char="-"/>
            </a:pPr>
            <a:r>
              <a:rPr lang="en-US" dirty="0">
                <a:sym typeface="Wingdings" panose="05000000000000000000" pitchFamily="2" charset="2"/>
              </a:rPr>
              <a:t>Nutrient Content Claims  reduced, light, good source of, lean, fat free, etc.</a:t>
            </a:r>
          </a:p>
          <a:p>
            <a:pPr marL="171450" indent="-171450">
              <a:buFontTx/>
              <a:buChar char="-"/>
            </a:pPr>
            <a:r>
              <a:rPr lang="en-US" dirty="0">
                <a:sym typeface="Wingdings" panose="05000000000000000000" pitchFamily="2" charset="2"/>
              </a:rPr>
              <a:t>Structure function  about the effect of a nutrient on the structure, function or general wellbeing  does not discuss specific diseases</a:t>
            </a:r>
          </a:p>
        </p:txBody>
      </p:sp>
      <p:sp>
        <p:nvSpPr>
          <p:cNvPr id="4" name="Slide Number Placeholder 3"/>
          <p:cNvSpPr>
            <a:spLocks noGrp="1"/>
          </p:cNvSpPr>
          <p:nvPr>
            <p:ph type="sldNum" sz="quarter" idx="5"/>
          </p:nvPr>
        </p:nvSpPr>
        <p:spPr/>
        <p:txBody>
          <a:bodyPr/>
          <a:lstStyle/>
          <a:p>
            <a:fld id="{435C52BA-1B27-45EB-9F35-5FD04EB82BFB}" type="slidenum">
              <a:rPr lang="en-US" smtClean="0"/>
              <a:t>9</a:t>
            </a:fld>
            <a:endParaRPr lang="en-US"/>
          </a:p>
        </p:txBody>
      </p:sp>
    </p:spTree>
    <p:extLst>
      <p:ext uri="{BB962C8B-B14F-4D97-AF65-F5344CB8AC3E}">
        <p14:creationId xmlns:p14="http://schemas.microsoft.com/office/powerpoint/2010/main" val="3064806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 Name and Place of Business, Manufacturer, Distributor or Packer</a:t>
            </a:r>
          </a:p>
          <a:p>
            <a:pPr marL="171450" indent="-171450">
              <a:buFontTx/>
              <a:buChar char="-"/>
            </a:pPr>
            <a:r>
              <a:rPr lang="en-US" dirty="0"/>
              <a:t>General Mills</a:t>
            </a:r>
          </a:p>
          <a:p>
            <a:pPr marL="171450" indent="-171450">
              <a:buFontTx/>
              <a:buChar char="-"/>
            </a:pPr>
            <a:endParaRPr lang="en-US" dirty="0"/>
          </a:p>
          <a:p>
            <a:pPr marL="0" indent="0">
              <a:buFontTx/>
              <a:buNone/>
            </a:pPr>
            <a:r>
              <a:rPr lang="en-US" dirty="0"/>
              <a:t>2. Ingredient Statement: should be listed by common or usual name in descending order by weight</a:t>
            </a:r>
          </a:p>
          <a:p>
            <a:pPr marL="171450" indent="-171450">
              <a:buFontTx/>
              <a:buChar char="-"/>
            </a:pPr>
            <a:r>
              <a:rPr lang="en-US" dirty="0"/>
              <a:t>Must mention potential allergens </a:t>
            </a:r>
          </a:p>
          <a:p>
            <a:pPr marL="171450" indent="-171450">
              <a:buFontTx/>
              <a:buChar char="-"/>
            </a:pPr>
            <a:r>
              <a:rPr lang="en-US" dirty="0"/>
              <a:t>“Contains almond and wheat ingredients”</a:t>
            </a:r>
          </a:p>
          <a:p>
            <a:pPr marL="171450" indent="-171450">
              <a:buFontTx/>
              <a:buChar char="-"/>
            </a:pPr>
            <a:endParaRPr lang="en-US" dirty="0"/>
          </a:p>
          <a:p>
            <a:pPr marL="0" indent="0">
              <a:buFontTx/>
              <a:buNone/>
            </a:pPr>
            <a:r>
              <a:rPr lang="en-US" dirty="0"/>
              <a:t>3. Unless a product is exempt, all food products must contain a nutrition label</a:t>
            </a:r>
          </a:p>
          <a:p>
            <a:pPr marL="0" indent="0">
              <a:buFontTx/>
              <a:buNone/>
            </a:pPr>
            <a:r>
              <a:rPr lang="en-US" dirty="0"/>
              <a:t>- Food labels have been required since 1990, </a:t>
            </a:r>
            <a:r>
              <a:rPr lang="en-US" sz="1200" b="0" i="0" kern="1200" dirty="0">
                <a:solidFill>
                  <a:schemeClr val="tx1"/>
                </a:solidFill>
                <a:effectLst/>
                <a:latin typeface="+mn-lt"/>
                <a:ea typeface="+mn-ea"/>
                <a:cs typeface="+mn-cs"/>
              </a:rPr>
              <a:t>but for the duration of the presentation we will be discussing the newest changes to the Nutrition Facts Label</a:t>
            </a:r>
            <a:endParaRPr lang="en-US" dirty="0"/>
          </a:p>
        </p:txBody>
      </p:sp>
      <p:sp>
        <p:nvSpPr>
          <p:cNvPr id="4" name="Slide Number Placeholder 3"/>
          <p:cNvSpPr>
            <a:spLocks noGrp="1"/>
          </p:cNvSpPr>
          <p:nvPr>
            <p:ph type="sldNum" sz="quarter" idx="5"/>
          </p:nvPr>
        </p:nvSpPr>
        <p:spPr/>
        <p:txBody>
          <a:bodyPr/>
          <a:lstStyle/>
          <a:p>
            <a:fld id="{435C52BA-1B27-45EB-9F35-5FD04EB82BFB}" type="slidenum">
              <a:rPr lang="en-US" smtClean="0"/>
              <a:t>10</a:t>
            </a:fld>
            <a:endParaRPr lang="en-US"/>
          </a:p>
        </p:txBody>
      </p:sp>
    </p:spTree>
    <p:extLst>
      <p:ext uri="{BB962C8B-B14F-4D97-AF65-F5344CB8AC3E}">
        <p14:creationId xmlns:p14="http://schemas.microsoft.com/office/powerpoint/2010/main" val="4112418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participants to say out loud the differences they see:</a:t>
            </a:r>
          </a:p>
          <a:p>
            <a:pPr marL="171450" indent="-171450">
              <a:buFontTx/>
              <a:buChar char="-"/>
            </a:pPr>
            <a:r>
              <a:rPr lang="en-US" dirty="0"/>
              <a:t>Servings are larger and bolder font</a:t>
            </a:r>
          </a:p>
          <a:p>
            <a:pPr marL="171450" indent="-171450">
              <a:buFontTx/>
              <a:buChar char="-"/>
            </a:pPr>
            <a:r>
              <a:rPr lang="en-US" dirty="0"/>
              <a:t>Calories are larger font</a:t>
            </a:r>
          </a:p>
          <a:p>
            <a:pPr marL="171450" indent="-171450">
              <a:buFontTx/>
              <a:buChar char="-"/>
            </a:pPr>
            <a:r>
              <a:rPr lang="en-US" dirty="0"/>
              <a:t>Added sugars</a:t>
            </a:r>
          </a:p>
          <a:p>
            <a:pPr marL="171450" indent="-171450">
              <a:buFontTx/>
              <a:buChar char="-"/>
            </a:pPr>
            <a:r>
              <a:rPr lang="en-US" dirty="0"/>
              <a:t>Change in nutrients that are shown (no Vitamin A or C)</a:t>
            </a:r>
          </a:p>
          <a:p>
            <a:pPr marL="171450" indent="-171450">
              <a:buFontTx/>
              <a:buChar char="-"/>
            </a:pPr>
            <a:r>
              <a:rPr lang="en-US" dirty="0"/>
              <a:t>Actual nutrient amounts are shown (not just percent)</a:t>
            </a:r>
          </a:p>
          <a:p>
            <a:pPr marL="171450" indent="-171450">
              <a:buFontTx/>
              <a:buChar char="-"/>
            </a:pPr>
            <a:r>
              <a:rPr lang="en-US" dirty="0"/>
              <a:t>New footnote at bottom</a:t>
            </a:r>
          </a:p>
        </p:txBody>
      </p:sp>
      <p:sp>
        <p:nvSpPr>
          <p:cNvPr id="4" name="Slide Number Placeholder 3"/>
          <p:cNvSpPr>
            <a:spLocks noGrp="1"/>
          </p:cNvSpPr>
          <p:nvPr>
            <p:ph type="sldNum" sz="quarter" idx="5"/>
          </p:nvPr>
        </p:nvSpPr>
        <p:spPr/>
        <p:txBody>
          <a:bodyPr/>
          <a:lstStyle/>
          <a:p>
            <a:fld id="{435C52BA-1B27-45EB-9F35-5FD04EB82BFB}" type="slidenum">
              <a:rPr lang="en-US" smtClean="0"/>
              <a:t>11</a:t>
            </a:fld>
            <a:endParaRPr lang="en-US"/>
          </a:p>
        </p:txBody>
      </p:sp>
    </p:spTree>
    <p:extLst>
      <p:ext uri="{BB962C8B-B14F-4D97-AF65-F5344CB8AC3E}">
        <p14:creationId xmlns:p14="http://schemas.microsoft.com/office/powerpoint/2010/main" val="3008748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2014: FDA proposed changes to the label </a:t>
            </a:r>
          </a:p>
          <a:p>
            <a:r>
              <a:rPr lang="en-US" dirty="0"/>
              <a:t>2016: FDA finalizes the new nutrition label set to launch in 2018</a:t>
            </a:r>
          </a:p>
          <a:p>
            <a:endParaRPr lang="en-US" dirty="0"/>
          </a:p>
          <a:p>
            <a:r>
              <a:rPr lang="en-US" sz="2000" dirty="0">
                <a:solidFill>
                  <a:schemeClr val="tx1">
                    <a:lumMod val="75000"/>
                    <a:lumOff val="25000"/>
                  </a:schemeClr>
                </a:solidFill>
              </a:rPr>
              <a:t>Launching the label:</a:t>
            </a:r>
          </a:p>
          <a:p>
            <a:pPr lvl="1"/>
            <a:r>
              <a:rPr lang="en-US" sz="1800" dirty="0">
                <a:solidFill>
                  <a:schemeClr val="tx1">
                    <a:lumMod val="75000"/>
                    <a:lumOff val="25000"/>
                  </a:schemeClr>
                </a:solidFill>
              </a:rPr>
              <a:t>Manufacturers with &gt;$10 million in annual sales </a:t>
            </a:r>
            <a:r>
              <a:rPr lang="en-US" sz="1800" dirty="0">
                <a:solidFill>
                  <a:schemeClr val="tx1">
                    <a:lumMod val="75000"/>
                    <a:lumOff val="25000"/>
                  </a:schemeClr>
                </a:solidFill>
                <a:sym typeface="Wingdings" panose="05000000000000000000" pitchFamily="2" charset="2"/>
              </a:rPr>
              <a:t> new label by January 1, 2020</a:t>
            </a:r>
            <a:endParaRPr lang="en-US" sz="1800" dirty="0">
              <a:solidFill>
                <a:schemeClr val="tx1">
                  <a:lumMod val="75000"/>
                  <a:lumOff val="25000"/>
                </a:schemeClr>
              </a:solidFill>
            </a:endParaRPr>
          </a:p>
          <a:p>
            <a:pPr lvl="1"/>
            <a:r>
              <a:rPr lang="en-US" sz="1800" dirty="0">
                <a:solidFill>
                  <a:schemeClr val="tx1">
                    <a:lumMod val="75000"/>
                    <a:lumOff val="25000"/>
                  </a:schemeClr>
                </a:solidFill>
              </a:rPr>
              <a:t>Manufacturers with &lt;$10 million in annual sales </a:t>
            </a:r>
            <a:r>
              <a:rPr lang="en-US" sz="1800" dirty="0">
                <a:solidFill>
                  <a:schemeClr val="tx1">
                    <a:lumMod val="75000"/>
                    <a:lumOff val="25000"/>
                  </a:schemeClr>
                </a:solidFill>
                <a:sym typeface="Wingdings" panose="05000000000000000000" pitchFamily="2" charset="2"/>
              </a:rPr>
              <a:t> new label by January 1, 2021</a:t>
            </a:r>
          </a:p>
          <a:p>
            <a:endParaRPr lang="en-US" dirty="0"/>
          </a:p>
          <a:p>
            <a:endParaRPr lang="en-US" dirty="0"/>
          </a:p>
        </p:txBody>
      </p:sp>
      <p:sp>
        <p:nvSpPr>
          <p:cNvPr id="4" name="Slide Number Placeholder 3"/>
          <p:cNvSpPr>
            <a:spLocks noGrp="1"/>
          </p:cNvSpPr>
          <p:nvPr>
            <p:ph type="sldNum" sz="quarter" idx="5"/>
          </p:nvPr>
        </p:nvSpPr>
        <p:spPr/>
        <p:txBody>
          <a:bodyPr/>
          <a:lstStyle/>
          <a:p>
            <a:fld id="{435C52BA-1B27-45EB-9F35-5FD04EB82BFB}" type="slidenum">
              <a:rPr lang="en-US" smtClean="0"/>
              <a:t>12</a:t>
            </a:fld>
            <a:endParaRPr lang="en-US"/>
          </a:p>
        </p:txBody>
      </p:sp>
    </p:spTree>
    <p:extLst>
      <p:ext uri="{BB962C8B-B14F-4D97-AF65-F5344CB8AC3E}">
        <p14:creationId xmlns:p14="http://schemas.microsoft.com/office/powerpoint/2010/main" val="2742180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Newly Required:</a:t>
            </a:r>
          </a:p>
          <a:p>
            <a:pPr marL="171450" indent="-171450">
              <a:buFontTx/>
              <a:buChar char="-"/>
            </a:pPr>
            <a:r>
              <a:rPr lang="en-US" dirty="0"/>
              <a:t>Added Sugars </a:t>
            </a:r>
            <a:r>
              <a:rPr lang="en-US" dirty="0">
                <a:sym typeface="Wingdings" panose="05000000000000000000" pitchFamily="2" charset="2"/>
              </a:rPr>
              <a:t> syrups, sugar, honey, etc.</a:t>
            </a:r>
          </a:p>
          <a:p>
            <a:pPr marL="628650" lvl="1" indent="-171450">
              <a:buFontTx/>
              <a:buChar char="-"/>
            </a:pPr>
            <a:r>
              <a:rPr lang="en-US" dirty="0">
                <a:sym typeface="Wingdings" panose="05000000000000000000" pitchFamily="2" charset="2"/>
              </a:rPr>
              <a:t>Difficult to stay within daily recommended caloric range if &gt;10% of diet is from added sugars</a:t>
            </a:r>
          </a:p>
          <a:p>
            <a:pPr marL="1085850" lvl="2" indent="-171450">
              <a:buFontTx/>
              <a:buChar char="-"/>
            </a:pPr>
            <a:r>
              <a:rPr lang="en-US" dirty="0">
                <a:sym typeface="Wingdings" panose="05000000000000000000" pitchFamily="2" charset="2"/>
              </a:rPr>
              <a:t>Esp. when if consuming highly processed diet</a:t>
            </a:r>
          </a:p>
          <a:p>
            <a:pPr marL="628650" lvl="1" indent="-171450">
              <a:buFontTx/>
              <a:buChar char="-"/>
            </a:pPr>
            <a:r>
              <a:rPr lang="en-US" dirty="0">
                <a:sym typeface="Wingdings" panose="05000000000000000000" pitchFamily="2" charset="2"/>
              </a:rPr>
              <a:t>Diets lower in sugar-sweetened foods and beverages have been associated with lower risk of heart disease</a:t>
            </a:r>
          </a:p>
          <a:p>
            <a:pPr marL="171450" lvl="0" indent="-171450">
              <a:buFontTx/>
              <a:buChar char="-"/>
            </a:pPr>
            <a:r>
              <a:rPr lang="en-US" dirty="0"/>
              <a:t>Potassium and Vitamin D added </a:t>
            </a:r>
            <a:r>
              <a:rPr lang="en-US" dirty="0">
                <a:sym typeface="Wingdings" panose="05000000000000000000" pitchFamily="2" charset="2"/>
              </a:rPr>
              <a:t> reflects that Americans do not consume sufficient amounts on a regular basis</a:t>
            </a:r>
            <a:endParaRPr lang="en-US" dirty="0"/>
          </a:p>
          <a:p>
            <a:pPr marL="171450" lvl="0" indent="-171450">
              <a:buFontTx/>
              <a:buChar char="-"/>
            </a:pPr>
            <a:r>
              <a:rPr lang="en-US" dirty="0"/>
              <a:t>DV Changes </a:t>
            </a:r>
            <a:r>
              <a:rPr lang="en-US" dirty="0">
                <a:sym typeface="Wingdings" panose="05000000000000000000" pitchFamily="2" charset="2"/>
              </a:rPr>
              <a:t> DV of any vitamin or mineral listed can not exceed 100%</a:t>
            </a:r>
          </a:p>
          <a:p>
            <a:pPr marL="628650" lvl="1" indent="-171450">
              <a:buFontTx/>
              <a:buChar char="-"/>
            </a:pPr>
            <a:r>
              <a:rPr lang="en-US" dirty="0"/>
              <a:t>Updated DV based on newer evidence from the Institute of Medicine and to reflect the same recommendations as the DGA 2015-2020</a:t>
            </a:r>
          </a:p>
          <a:p>
            <a:pPr marL="628650" lvl="1" indent="-171450">
              <a:buFontTx/>
              <a:buChar char="-"/>
            </a:pPr>
            <a:r>
              <a:rPr lang="en-US" dirty="0"/>
              <a:t>Sodium </a:t>
            </a:r>
            <a:r>
              <a:rPr lang="en-US" dirty="0">
                <a:sym typeface="Wingdings" panose="05000000000000000000" pitchFamily="2" charset="2"/>
              </a:rPr>
              <a:t> </a:t>
            </a:r>
            <a:r>
              <a:rPr lang="en-US" dirty="0"/>
              <a:t>2400 mg to 2300 mg </a:t>
            </a:r>
          </a:p>
          <a:p>
            <a:pPr marL="628650" lvl="1" indent="-171450">
              <a:buFontTx/>
              <a:buChar char="-"/>
            </a:pPr>
            <a:r>
              <a:rPr lang="en-US" dirty="0"/>
              <a:t>Fiber </a:t>
            </a:r>
            <a:r>
              <a:rPr lang="en-US" dirty="0">
                <a:sym typeface="Wingdings" panose="05000000000000000000" pitchFamily="2" charset="2"/>
              </a:rPr>
              <a:t> 25 g to 28 g </a:t>
            </a:r>
          </a:p>
          <a:p>
            <a:pPr marL="628650" lvl="1" indent="-171450">
              <a:buFontTx/>
              <a:buChar char="-"/>
            </a:pPr>
            <a:r>
              <a:rPr lang="en-US" dirty="0">
                <a:sym typeface="Wingdings" panose="05000000000000000000" pitchFamily="2" charset="2"/>
              </a:rPr>
              <a:t>Total Fat  65 to 78 g</a:t>
            </a:r>
          </a:p>
          <a:p>
            <a:pPr marL="628650" lvl="1" indent="-171450">
              <a:buFontTx/>
              <a:buChar char="-"/>
            </a:pPr>
            <a:r>
              <a:rPr lang="en-US" dirty="0">
                <a:sym typeface="Wingdings" panose="05000000000000000000" pitchFamily="2" charset="2"/>
              </a:rPr>
              <a:t>Carbohydrate  300 to 275 g</a:t>
            </a:r>
          </a:p>
          <a:p>
            <a:pPr marL="628650" lvl="1" indent="-171450">
              <a:buFontTx/>
              <a:buChar char="-"/>
            </a:pPr>
            <a:r>
              <a:rPr lang="en-US" dirty="0">
                <a:sym typeface="Wingdings" panose="05000000000000000000" pitchFamily="2" charset="2"/>
              </a:rPr>
              <a:t>Potassium  3500 to 4700 mg</a:t>
            </a:r>
          </a:p>
          <a:p>
            <a:pPr marL="628650" lvl="1" indent="-171450">
              <a:buFontTx/>
              <a:buChar char="-"/>
            </a:pPr>
            <a:r>
              <a:rPr lang="en-US" dirty="0">
                <a:sym typeface="Wingdings" panose="05000000000000000000" pitchFamily="2" charset="2"/>
              </a:rPr>
              <a:t>Calcium  1000 to 1300 mg</a:t>
            </a:r>
          </a:p>
          <a:p>
            <a:pPr marL="628650" lvl="1" indent="-171450">
              <a:buFontTx/>
              <a:buChar char="-"/>
            </a:pPr>
            <a:r>
              <a:rPr lang="en-US" dirty="0">
                <a:sym typeface="Wingdings" panose="05000000000000000000" pitchFamily="2" charset="2"/>
              </a:rPr>
              <a:t>Vitamin D  10 to 20 mcg</a:t>
            </a:r>
          </a:p>
          <a:p>
            <a:pPr marL="171450" lvl="0" indent="-171450">
              <a:buFontTx/>
              <a:buChar char="-"/>
            </a:pPr>
            <a:r>
              <a:rPr lang="en-US" dirty="0">
                <a:sym typeface="Wingdings" panose="05000000000000000000" pitchFamily="2" charset="2"/>
              </a:rPr>
              <a:t>Footnote  “The %DV tells you how much a nutrient in a serving of food contributes to daily diet. 2000 kcal/day is used for general nutrition advice”</a:t>
            </a:r>
          </a:p>
          <a:p>
            <a:pPr marL="628650" lvl="1" indent="-171450">
              <a:buFontTx/>
              <a:buChar char="-"/>
            </a:pPr>
            <a:r>
              <a:rPr lang="en-US" dirty="0">
                <a:sym typeface="Wingdings" panose="05000000000000000000" pitchFamily="2" charset="2"/>
              </a:rPr>
              <a:t>Explain to consumer what %DV means in context of daily diet</a:t>
            </a:r>
            <a:endParaRPr lang="en-US" dirty="0"/>
          </a:p>
          <a:p>
            <a:endParaRPr lang="en-US" dirty="0"/>
          </a:p>
          <a:p>
            <a:r>
              <a:rPr lang="en-US" dirty="0"/>
              <a:t>No Longer Required:</a:t>
            </a:r>
          </a:p>
          <a:p>
            <a:pPr marL="171450" indent="-171450">
              <a:buFontTx/>
              <a:buChar char="-"/>
            </a:pPr>
            <a:r>
              <a:rPr lang="en-US" dirty="0"/>
              <a:t>Vitamins A and C </a:t>
            </a:r>
            <a:r>
              <a:rPr lang="en-US" dirty="0">
                <a:sym typeface="Wingdings" panose="05000000000000000000" pitchFamily="2" charset="2"/>
              </a:rPr>
              <a:t> deficiency is rare, removed due to lack of relevance</a:t>
            </a:r>
          </a:p>
          <a:p>
            <a:pPr marL="628650" lvl="1" indent="-171450">
              <a:buFontTx/>
              <a:buChar char="-"/>
            </a:pPr>
            <a:r>
              <a:rPr lang="en-US" dirty="0"/>
              <a:t>Just because Vitamins A and C are no longer required, they can still be included voluntarily</a:t>
            </a:r>
          </a:p>
          <a:p>
            <a:pPr marL="171450" lvl="0" indent="-171450">
              <a:buFontTx/>
              <a:buChar char="-"/>
            </a:pPr>
            <a:r>
              <a:rPr lang="en-US" dirty="0"/>
              <a:t>Calories from Fat </a:t>
            </a:r>
            <a:r>
              <a:rPr lang="en-US" dirty="0">
                <a:sym typeface="Wingdings" panose="05000000000000000000" pitchFamily="2" charset="2"/>
              </a:rPr>
              <a:t> evidence shows that the type of fat is more important than the amount of fat (MUFA/PUFA may be considered healthy)</a:t>
            </a:r>
            <a:endParaRPr lang="en-US" dirty="0"/>
          </a:p>
        </p:txBody>
      </p:sp>
      <p:sp>
        <p:nvSpPr>
          <p:cNvPr id="4" name="Slide Number Placeholder 3"/>
          <p:cNvSpPr>
            <a:spLocks noGrp="1"/>
          </p:cNvSpPr>
          <p:nvPr>
            <p:ph type="sldNum" sz="quarter" idx="5"/>
          </p:nvPr>
        </p:nvSpPr>
        <p:spPr/>
        <p:txBody>
          <a:bodyPr/>
          <a:lstStyle/>
          <a:p>
            <a:fld id="{435C52BA-1B27-45EB-9F35-5FD04EB82BFB}" type="slidenum">
              <a:rPr lang="en-US" smtClean="0"/>
              <a:t>13</a:t>
            </a:fld>
            <a:endParaRPr lang="en-US"/>
          </a:p>
        </p:txBody>
      </p:sp>
    </p:spTree>
    <p:extLst>
      <p:ext uri="{BB962C8B-B14F-4D97-AF65-F5344CB8AC3E}">
        <p14:creationId xmlns:p14="http://schemas.microsoft.com/office/powerpoint/2010/main" val="4066390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 for calories was significantly increased and bolded for consumers to simply understand without having to look very deeply into the food label</a:t>
            </a:r>
          </a:p>
          <a:p>
            <a:endParaRPr lang="en-US" dirty="0"/>
          </a:p>
          <a:p>
            <a:r>
              <a:rPr lang="en-US" dirty="0"/>
              <a:t>Revised footnote better explains what %DV means</a:t>
            </a:r>
          </a:p>
        </p:txBody>
      </p:sp>
      <p:sp>
        <p:nvSpPr>
          <p:cNvPr id="4" name="Slide Number Placeholder 3"/>
          <p:cNvSpPr>
            <a:spLocks noGrp="1"/>
          </p:cNvSpPr>
          <p:nvPr>
            <p:ph type="sldNum" sz="quarter" idx="5"/>
          </p:nvPr>
        </p:nvSpPr>
        <p:spPr/>
        <p:txBody>
          <a:bodyPr/>
          <a:lstStyle/>
          <a:p>
            <a:fld id="{435C52BA-1B27-45EB-9F35-5FD04EB82BFB}" type="slidenum">
              <a:rPr lang="en-US" smtClean="0"/>
              <a:t>14</a:t>
            </a:fld>
            <a:endParaRPr lang="en-US"/>
          </a:p>
        </p:txBody>
      </p:sp>
    </p:spTree>
    <p:extLst>
      <p:ext uri="{BB962C8B-B14F-4D97-AF65-F5344CB8AC3E}">
        <p14:creationId xmlns:p14="http://schemas.microsoft.com/office/powerpoint/2010/main" val="736386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much people eat has changed since 1990, when the previous requirements were published</a:t>
            </a:r>
          </a:p>
          <a:p>
            <a:endParaRPr lang="en-US" dirty="0"/>
          </a:p>
          <a:p>
            <a:r>
              <a:rPr lang="en-US" dirty="0"/>
              <a:t>More realistic serving sizes</a:t>
            </a:r>
          </a:p>
          <a:p>
            <a:endParaRPr lang="en-US" dirty="0"/>
          </a:p>
          <a:p>
            <a:r>
              <a:rPr lang="en-US" dirty="0"/>
              <a:t>2- oz soda considered 1 serving, because it is most likely going to be consumed in one sitting</a:t>
            </a:r>
          </a:p>
          <a:p>
            <a:endParaRPr lang="en-US" dirty="0"/>
          </a:p>
          <a:p>
            <a:r>
              <a:rPr lang="en-US" sz="1200" b="0" i="0" kern="1200" dirty="0">
                <a:solidFill>
                  <a:schemeClr val="tx1"/>
                </a:solidFill>
                <a:effectLst/>
                <a:latin typeface="+mn-lt"/>
                <a:ea typeface="+mn-ea"/>
                <a:cs typeface="+mn-cs"/>
              </a:rPr>
              <a:t>Dual Column Labels: Examples would be a 24-ounce bottle of soda or a pint of ice cream</a:t>
            </a:r>
          </a:p>
          <a:p>
            <a:r>
              <a:rPr lang="en-US" sz="1200" b="0" i="0" kern="1200" dirty="0">
                <a:solidFill>
                  <a:schemeClr val="tx1"/>
                </a:solidFill>
                <a:effectLst/>
                <a:latin typeface="+mn-lt"/>
                <a:ea typeface="+mn-ea"/>
                <a:cs typeface="+mn-cs"/>
              </a:rPr>
              <a:t>- Consumers can more easily understand how many calories and nutrients they are getting if they eat or drink the entire package/unit at one time</a:t>
            </a:r>
            <a:endParaRPr lang="en-US" dirty="0"/>
          </a:p>
        </p:txBody>
      </p:sp>
      <p:sp>
        <p:nvSpPr>
          <p:cNvPr id="4" name="Slide Number Placeholder 3"/>
          <p:cNvSpPr>
            <a:spLocks noGrp="1"/>
          </p:cNvSpPr>
          <p:nvPr>
            <p:ph type="sldNum" sz="quarter" idx="5"/>
          </p:nvPr>
        </p:nvSpPr>
        <p:spPr/>
        <p:txBody>
          <a:bodyPr/>
          <a:lstStyle/>
          <a:p>
            <a:fld id="{435C52BA-1B27-45EB-9F35-5FD04EB82BFB}" type="slidenum">
              <a:rPr lang="en-US" smtClean="0"/>
              <a:t>15</a:t>
            </a:fld>
            <a:endParaRPr lang="en-US"/>
          </a:p>
        </p:txBody>
      </p:sp>
    </p:spTree>
    <p:extLst>
      <p:ext uri="{BB962C8B-B14F-4D97-AF65-F5344CB8AC3E}">
        <p14:creationId xmlns:p14="http://schemas.microsoft.com/office/powerpoint/2010/main" val="1948844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Added sugars, vitamin D, and potassium are now listed</a:t>
            </a:r>
          </a:p>
        </p:txBody>
      </p:sp>
      <p:sp>
        <p:nvSpPr>
          <p:cNvPr id="4" name="Slide Number Placeholder 3"/>
          <p:cNvSpPr>
            <a:spLocks noGrp="1"/>
          </p:cNvSpPr>
          <p:nvPr>
            <p:ph type="sldNum" sz="quarter" idx="5"/>
          </p:nvPr>
        </p:nvSpPr>
        <p:spPr/>
        <p:txBody>
          <a:bodyPr/>
          <a:lstStyle/>
          <a:p>
            <a:fld id="{435C52BA-1B27-45EB-9F35-5FD04EB82BFB}" type="slidenum">
              <a:rPr lang="en-US" smtClean="0"/>
              <a:t>16</a:t>
            </a:fld>
            <a:endParaRPr lang="en-US"/>
          </a:p>
        </p:txBody>
      </p:sp>
    </p:spTree>
    <p:extLst>
      <p:ext uri="{BB962C8B-B14F-4D97-AF65-F5344CB8AC3E}">
        <p14:creationId xmlns:p14="http://schemas.microsoft.com/office/powerpoint/2010/main" val="37351686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spc="-100" baseline="0" dirty="0">
                <a:solidFill>
                  <a:schemeClr val="bg1"/>
                </a:solidFill>
                <a:effectLst/>
                <a:latin typeface="+mn-lt"/>
                <a:ea typeface="+mn-ea"/>
                <a:cs typeface="+mn-cs"/>
              </a:rPr>
              <a:t>Check Your Knowledge:</a:t>
            </a:r>
          </a:p>
          <a:p>
            <a:endParaRPr lang="en-US" sz="1200" b="0" kern="1200" spc="-100" baseline="0" dirty="0">
              <a:solidFill>
                <a:schemeClr val="bg1"/>
              </a:solidFill>
              <a:effectLst/>
              <a:latin typeface="+mn-lt"/>
              <a:ea typeface="+mn-ea"/>
              <a:cs typeface="+mn-cs"/>
            </a:endParaRPr>
          </a:p>
          <a:p>
            <a:r>
              <a:rPr lang="en-US" sz="1200" b="0" kern="1200" spc="-100" baseline="0" dirty="0">
                <a:solidFill>
                  <a:schemeClr val="bg1"/>
                </a:solidFill>
                <a:effectLst/>
                <a:latin typeface="+mn-lt"/>
                <a:ea typeface="+mn-ea"/>
                <a:cs typeface="+mn-cs"/>
              </a:rPr>
              <a:t>Question: </a:t>
            </a:r>
          </a:p>
          <a:p>
            <a:r>
              <a:rPr lang="en-US" sz="1200" b="0" kern="1200" spc="-100" baseline="0" dirty="0">
                <a:solidFill>
                  <a:schemeClr val="bg1"/>
                </a:solidFill>
                <a:effectLst/>
                <a:latin typeface="+mn-lt"/>
                <a:ea typeface="+mn-ea"/>
                <a:cs typeface="+mn-cs"/>
              </a:rPr>
              <a:t>                    Are all foods required to have a nutrition label?</a:t>
            </a:r>
          </a:p>
          <a:p>
            <a:r>
              <a:rPr lang="en-US" sz="1200" b="0" kern="1200" spc="-100" baseline="0" dirty="0">
                <a:solidFill>
                  <a:schemeClr val="bg1"/>
                </a:solidFill>
                <a:effectLst/>
                <a:latin typeface="+mn-lt"/>
                <a:ea typeface="+mn-ea"/>
                <a:cs typeface="+mn-cs"/>
              </a:rPr>
              <a:t>Answer:</a:t>
            </a:r>
          </a:p>
          <a:p>
            <a:r>
              <a:rPr lang="en-US" dirty="0">
                <a:solidFill>
                  <a:schemeClr val="bg1"/>
                </a:solidFill>
                <a:effectLst/>
              </a:rPr>
              <a:t>             No</a:t>
            </a:r>
          </a:p>
        </p:txBody>
      </p:sp>
      <p:sp>
        <p:nvSpPr>
          <p:cNvPr id="4" name="Slide Number Placeholder 3"/>
          <p:cNvSpPr>
            <a:spLocks noGrp="1"/>
          </p:cNvSpPr>
          <p:nvPr>
            <p:ph type="sldNum" sz="quarter" idx="5"/>
          </p:nvPr>
        </p:nvSpPr>
        <p:spPr/>
        <p:txBody>
          <a:bodyPr/>
          <a:lstStyle/>
          <a:p>
            <a:fld id="{435C52BA-1B27-45EB-9F35-5FD04EB82BFB}" type="slidenum">
              <a:rPr lang="en-US" smtClean="0"/>
              <a:t>17</a:t>
            </a:fld>
            <a:endParaRPr lang="en-US"/>
          </a:p>
        </p:txBody>
      </p:sp>
    </p:spTree>
    <p:extLst>
      <p:ext uri="{BB962C8B-B14F-4D97-AF65-F5344CB8AC3E}">
        <p14:creationId xmlns:p14="http://schemas.microsoft.com/office/powerpoint/2010/main" val="3469598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Medical foods - </a:t>
            </a:r>
            <a:r>
              <a:rPr lang="en-US" sz="1200" b="0" i="0" kern="1200" dirty="0">
                <a:solidFill>
                  <a:schemeClr val="tx1"/>
                </a:solidFill>
                <a:effectLst/>
                <a:latin typeface="+mn-lt"/>
                <a:ea typeface="+mn-ea"/>
                <a:cs typeface="+mn-cs"/>
              </a:rPr>
              <a:t> intended to meet distinctive nutritional requirements of a disease or condition, used under medical supervision, and intended for the specific dietary management of a disease or condition.</a:t>
            </a:r>
          </a:p>
          <a:p>
            <a:r>
              <a:rPr lang="en-US" sz="1200" b="0" i="0" kern="1200" dirty="0">
                <a:solidFill>
                  <a:schemeClr val="tx1"/>
                </a:solidFill>
                <a:effectLst/>
                <a:latin typeface="+mn-lt"/>
                <a:ea typeface="+mn-ea"/>
                <a:cs typeface="+mn-cs"/>
              </a:rPr>
              <a:t>- Example: </a:t>
            </a:r>
            <a:r>
              <a:rPr lang="en-US" sz="1200" b="0" i="0" kern="1200" dirty="0" err="1">
                <a:solidFill>
                  <a:schemeClr val="tx1"/>
                </a:solidFill>
                <a:effectLst/>
                <a:latin typeface="+mn-lt"/>
                <a:ea typeface="+mn-ea"/>
                <a:cs typeface="+mn-cs"/>
              </a:rPr>
              <a:t>Axona</a:t>
            </a:r>
            <a:r>
              <a:rPr lang="en-US" sz="1200" b="0" i="0" kern="1200" dirty="0">
                <a:solidFill>
                  <a:schemeClr val="tx1"/>
                </a:solidFill>
                <a:effectLst/>
                <a:latin typeface="+mn-lt"/>
                <a:ea typeface="+mn-ea"/>
                <a:cs typeface="+mn-cs"/>
              </a:rPr>
              <a:t> for Alzheimer’s Disease</a:t>
            </a:r>
            <a:endParaRPr lang="en-US" dirty="0"/>
          </a:p>
        </p:txBody>
      </p:sp>
      <p:sp>
        <p:nvSpPr>
          <p:cNvPr id="4" name="Slide Number Placeholder 3"/>
          <p:cNvSpPr>
            <a:spLocks noGrp="1"/>
          </p:cNvSpPr>
          <p:nvPr>
            <p:ph type="sldNum" sz="quarter" idx="5"/>
          </p:nvPr>
        </p:nvSpPr>
        <p:spPr/>
        <p:txBody>
          <a:bodyPr/>
          <a:lstStyle/>
          <a:p>
            <a:fld id="{435C52BA-1B27-45EB-9F35-5FD04EB82BFB}" type="slidenum">
              <a:rPr lang="en-US" smtClean="0"/>
              <a:t>18</a:t>
            </a:fld>
            <a:endParaRPr lang="en-US"/>
          </a:p>
        </p:txBody>
      </p:sp>
    </p:spTree>
    <p:extLst>
      <p:ext uri="{BB962C8B-B14F-4D97-AF65-F5344CB8AC3E}">
        <p14:creationId xmlns:p14="http://schemas.microsoft.com/office/powerpoint/2010/main" val="418826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Key Recommendations from the 2015-2020 Dietary Guidelines for Americans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Consume a healthy eating pattern that accounts for all foods and beverages within an appropriate calorie level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Mindful about serving sizes </a:t>
            </a:r>
            <a:r>
              <a:rPr lang="en-US" dirty="0">
                <a:sym typeface="Wingdings" panose="05000000000000000000" pitchFamily="2" charset="2"/>
              </a:rPr>
              <a:t> How many servings in 1 package?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Number of servings consumed determines number of calories consumed</a:t>
            </a:r>
          </a:p>
          <a:p>
            <a:endParaRPr lang="en-US" dirty="0"/>
          </a:p>
          <a:p>
            <a:r>
              <a:rPr lang="en-US" dirty="0"/>
              <a:t>5%DV – considered low; 20%DV – considered high</a:t>
            </a:r>
          </a:p>
        </p:txBody>
      </p:sp>
      <p:sp>
        <p:nvSpPr>
          <p:cNvPr id="4" name="Slide Number Placeholder 3"/>
          <p:cNvSpPr>
            <a:spLocks noGrp="1"/>
          </p:cNvSpPr>
          <p:nvPr>
            <p:ph type="sldNum" sz="quarter" idx="5"/>
          </p:nvPr>
        </p:nvSpPr>
        <p:spPr/>
        <p:txBody>
          <a:bodyPr/>
          <a:lstStyle/>
          <a:p>
            <a:fld id="{435C52BA-1B27-45EB-9F35-5FD04EB82BFB}" type="slidenum">
              <a:rPr lang="en-US" smtClean="0"/>
              <a:t>19</a:t>
            </a:fld>
            <a:endParaRPr lang="en-US"/>
          </a:p>
        </p:txBody>
      </p:sp>
    </p:spTree>
    <p:extLst>
      <p:ext uri="{BB962C8B-B14F-4D97-AF65-F5344CB8AC3E}">
        <p14:creationId xmlns:p14="http://schemas.microsoft.com/office/powerpoint/2010/main" val="749650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Be mindful about serving sizes </a:t>
            </a:r>
            <a:r>
              <a:rPr lang="en-US" dirty="0">
                <a:sym typeface="Wingdings" panose="05000000000000000000" pitchFamily="2" charset="2"/>
              </a:rPr>
              <a:t> How many servings in 1 package?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Number of servings consumed determines number of calories consumed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 % DV </a:t>
            </a:r>
            <a:r>
              <a:rPr lang="en-US" dirty="0">
                <a:sym typeface="Wingdings" panose="05000000000000000000" pitchFamily="2" charset="2"/>
              </a:rPr>
              <a:t> to evaluate how food fits into your daily meal plan</a:t>
            </a: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&lt;5% = considered low</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&gt;20% = considered high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 Low calorie, low cholesterol, good source of, reduced, fat free, high in,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5. Less sat fat, added sugar and sodium may help reduce risk for chronic disease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Sat fat and trans fat linked to increased risk of heart disease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High sodium can lead to high blood pressure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 Aim for high %DV of these nutrients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7. Consider protein, carbohydrates and sugars</a:t>
            </a:r>
          </a:p>
        </p:txBody>
      </p:sp>
      <p:sp>
        <p:nvSpPr>
          <p:cNvPr id="4" name="Slide Number Placeholder 3"/>
          <p:cNvSpPr>
            <a:spLocks noGrp="1"/>
          </p:cNvSpPr>
          <p:nvPr>
            <p:ph type="sldNum" sz="quarter" idx="5"/>
          </p:nvPr>
        </p:nvSpPr>
        <p:spPr/>
        <p:txBody>
          <a:bodyPr/>
          <a:lstStyle/>
          <a:p>
            <a:fld id="{435C52BA-1B27-45EB-9F35-5FD04EB82BFB}" type="slidenum">
              <a:rPr lang="en-US" smtClean="0"/>
              <a:t>20</a:t>
            </a:fld>
            <a:endParaRPr lang="en-US"/>
          </a:p>
        </p:txBody>
      </p:sp>
    </p:spTree>
    <p:extLst>
      <p:ext uri="{BB962C8B-B14F-4D97-AF65-F5344CB8AC3E}">
        <p14:creationId xmlns:p14="http://schemas.microsoft.com/office/powerpoint/2010/main" val="4218392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sz="2000" dirty="0"/>
              <a:t>Support personal dietary needs:</a:t>
            </a:r>
          </a:p>
          <a:p>
            <a:pPr>
              <a:lnSpc>
                <a:spcPct val="90000"/>
              </a:lnSpc>
            </a:pPr>
            <a:endParaRPr lang="en-US" sz="2000" dirty="0"/>
          </a:p>
          <a:p>
            <a:pPr marL="742950" lvl="1" indent="-285750">
              <a:lnSpc>
                <a:spcPct val="90000"/>
              </a:lnSpc>
              <a:buFont typeface="Arial" panose="020B0604020202020204" pitchFamily="34" charset="0"/>
              <a:buChar char="•"/>
            </a:pPr>
            <a:r>
              <a:rPr lang="en-US" sz="1800" dirty="0"/>
              <a:t>Choose foods with more of the nutrients you want more of and less of the nutrients you may want to limit!</a:t>
            </a:r>
          </a:p>
          <a:p>
            <a:pPr lvl="1">
              <a:lnSpc>
                <a:spcPct val="90000"/>
              </a:lnSpc>
            </a:pPr>
            <a:endParaRPr lang="en-US" dirty="0"/>
          </a:p>
          <a:p>
            <a:endParaRPr lang="en-US" dirty="0"/>
          </a:p>
        </p:txBody>
      </p:sp>
      <p:sp>
        <p:nvSpPr>
          <p:cNvPr id="4" name="Slide Number Placeholder 3"/>
          <p:cNvSpPr>
            <a:spLocks noGrp="1"/>
          </p:cNvSpPr>
          <p:nvPr>
            <p:ph type="sldNum" sz="quarter" idx="5"/>
          </p:nvPr>
        </p:nvSpPr>
        <p:spPr/>
        <p:txBody>
          <a:bodyPr/>
          <a:lstStyle/>
          <a:p>
            <a:fld id="{435C52BA-1B27-45EB-9F35-5FD04EB82BFB}" type="slidenum">
              <a:rPr lang="en-US" smtClean="0"/>
              <a:t>21</a:t>
            </a:fld>
            <a:endParaRPr lang="en-US"/>
          </a:p>
        </p:txBody>
      </p:sp>
    </p:spTree>
    <p:extLst>
      <p:ext uri="{BB962C8B-B14F-4D97-AF65-F5344CB8AC3E}">
        <p14:creationId xmlns:p14="http://schemas.microsoft.com/office/powerpoint/2010/main" val="3025090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5C52BA-1B27-45EB-9F35-5FD04EB82BFB}" type="slidenum">
              <a:rPr lang="en-US" smtClean="0"/>
              <a:t>23</a:t>
            </a:fld>
            <a:endParaRPr lang="en-US"/>
          </a:p>
        </p:txBody>
      </p:sp>
    </p:spTree>
    <p:extLst>
      <p:ext uri="{BB962C8B-B14F-4D97-AF65-F5344CB8AC3E}">
        <p14:creationId xmlns:p14="http://schemas.microsoft.com/office/powerpoint/2010/main" val="28503080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A76EB9D5-7E1A-4433-8B21-2237CC26FA2C}" type="datetimeFigureOut">
              <a:rPr lang="en-US" smtClean="0"/>
              <a:t>8/4/2020</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3708333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9EF837-FEDB-44F2-8FB5-4F56FC548A33}" type="datetimeFigureOut">
              <a:rPr lang="en-US" smtClean="0"/>
              <a:t>8/4/2020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51801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4EC2AB55-62C0-407E-B706-C907B44B0BFC}" type="datetimeFigureOut">
              <a:rPr lang="en-US" smtClean="0"/>
              <a:t>8/4/2020</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1939513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FBB33F-FEF5-4E73-A5F9-307689FE77C6}" type="datetimeFigureOut">
              <a:rPr lang="en-US" smtClean="0"/>
              <a:t>8/4/2020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32998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4B5FA4-F0B8-4D71-BC92-932E3A1502F8}" type="datetimeFigureOut">
              <a:rPr lang="en-US" smtClean="0"/>
              <a:t>8/4/2020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35796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D89F80-C2CE-4D6A-80E4-D3515AD92BC6}" type="datetimeFigureOut">
              <a:rPr lang="en-US" smtClean="0"/>
              <a:t>8/4/2020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42591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4220E-EF40-477E-B84C-637FC7CE78DB}" type="datetimeFigureOut">
              <a:rPr lang="en-US" smtClean="0"/>
              <a:t>8/4/2020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16832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FD0B8D63-E026-4E54-B301-C824E1BD14F3}" type="datetimeFigureOut">
              <a:rPr lang="en-US" smtClean="0"/>
              <a:t>8/4/2020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6728" y="6227064"/>
            <a:ext cx="1463040" cy="256032"/>
          </a:xfrm>
        </p:spPr>
        <p:txBody>
          <a:bodyPr/>
          <a:lstStyle/>
          <a:p>
            <a:fld id="{4FAB73BC-B049-4115-A692-8D63A059BFB8}" type="slidenum">
              <a:rPr lang="en-US" smtClean="0"/>
              <a:pPr/>
              <a:t>‹#›</a:t>
            </a:fld>
            <a:endParaRPr lang="en-US" dirty="0"/>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9186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6C423185-9573-406A-8068-0AB4F2335019}" type="datetimeFigureOut">
              <a:rPr lang="en-US" smtClean="0"/>
              <a:t>8/4/2020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56032"/>
          </a:xfrm>
        </p:spPr>
        <p:txBody>
          <a:bodyPr/>
          <a:lstStyle/>
          <a:p>
            <a:fld id="{4FAB73BC-B049-4115-A692-8D63A059BFB8}" type="slidenum">
              <a:rPr lang="en-US" smtClean="0"/>
              <a:pPr/>
              <a:t>‹#›</a:t>
            </a:fld>
            <a:endParaRPr lang="en-US" dirty="0"/>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11383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98A19-B9D6-4696-A74D-9FEF900C8B6A}" type="datetimeFigureOut">
              <a:rPr lang="en-US" smtClean="0"/>
              <a:t>8/4/2020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06980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205100-39B0-4914-BBD6-34F267582565}" type="datetimeFigureOut">
              <a:rPr lang="en-US" smtClean="0"/>
              <a:t>8/4/2020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37656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6C5516DA-9D86-4E1E-A623-C11F9F74EB59}" type="datetimeFigureOut">
              <a:rPr lang="en-US" smtClean="0"/>
              <a:t>8/4/2020</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smtClean="0"/>
              <a:pPr/>
              <a:t>‹#›</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extLst>
      <p:ext uri="{BB962C8B-B14F-4D97-AF65-F5344CB8AC3E}">
        <p14:creationId xmlns:p14="http://schemas.microsoft.com/office/powerpoint/2010/main" val="3850860131"/>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fda.gov/food/food-labeling-nutrition"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6FD1B-2B5D-4149-88D8-541F4581F69F}"/>
              </a:ext>
            </a:extLst>
          </p:cNvPr>
          <p:cNvSpPr>
            <a:spLocks noGrp="1"/>
          </p:cNvSpPr>
          <p:nvPr>
            <p:ph type="ctrTitle"/>
          </p:nvPr>
        </p:nvSpPr>
        <p:spPr/>
        <p:txBody>
          <a:bodyPr>
            <a:noAutofit/>
          </a:bodyPr>
          <a:lstStyle/>
          <a:p>
            <a:r>
              <a:rPr lang="en-US" sz="6000" cap="none" dirty="0"/>
              <a:t>Food and Drug Administration’s (FDA) </a:t>
            </a:r>
            <a:br>
              <a:rPr lang="en-US" sz="6000" cap="none" dirty="0"/>
            </a:br>
            <a:r>
              <a:rPr lang="en-US" sz="6000" cap="none" dirty="0"/>
              <a:t>New Nutrition Facts Label</a:t>
            </a:r>
          </a:p>
        </p:txBody>
      </p:sp>
      <p:sp>
        <p:nvSpPr>
          <p:cNvPr id="3" name="Subtitle 2">
            <a:extLst>
              <a:ext uri="{FF2B5EF4-FFF2-40B4-BE49-F238E27FC236}">
                <a16:creationId xmlns:a16="http://schemas.microsoft.com/office/drawing/2014/main" id="{6D0C6DA7-12F5-43D8-A7C6-23249AA6B08E}"/>
              </a:ext>
            </a:extLst>
          </p:cNvPr>
          <p:cNvSpPr>
            <a:spLocks noGrp="1"/>
          </p:cNvSpPr>
          <p:nvPr>
            <p:ph type="subTitle" idx="1"/>
          </p:nvPr>
        </p:nvSpPr>
        <p:spPr>
          <a:xfrm>
            <a:off x="1559444" y="4667839"/>
            <a:ext cx="9070848" cy="751072"/>
          </a:xfrm>
        </p:spPr>
        <p:txBody>
          <a:bodyPr>
            <a:noAutofit/>
          </a:bodyPr>
          <a:lstStyle/>
          <a:p>
            <a:r>
              <a:rPr lang="en-US" sz="2400" dirty="0"/>
              <a:t>Jamie Zeldman</a:t>
            </a:r>
          </a:p>
          <a:p>
            <a:r>
              <a:rPr lang="en-US" sz="2400" dirty="0"/>
              <a:t>University of Florida - Dietetic Intern</a:t>
            </a:r>
          </a:p>
        </p:txBody>
      </p:sp>
    </p:spTree>
    <p:extLst>
      <p:ext uri="{BB962C8B-B14F-4D97-AF65-F5344CB8AC3E}">
        <p14:creationId xmlns:p14="http://schemas.microsoft.com/office/powerpoint/2010/main" val="2301193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009E310-C7C2-4F23-B466-4417C8ED3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700D9C7C-2C5D-4FFF-83DE-742A88A964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A4C31FF5-F97E-4082-BFC5-A880DB9F3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150" y="457200"/>
            <a:ext cx="8533646" cy="5943603"/>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useBgFill="1">
        <p:nvSpPr>
          <p:cNvPr id="14" name="Rectangle 13">
            <a:extLst>
              <a:ext uri="{FF2B5EF4-FFF2-40B4-BE49-F238E27FC236}">
                <a16:creationId xmlns:a16="http://schemas.microsoft.com/office/drawing/2014/main" id="{6015B4CE-42DE-4E9B-B800-B5B8142E6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2467" y="621793"/>
            <a:ext cx="8198780" cy="5614416"/>
          </a:xfrm>
          <a:prstGeom prst="rect">
            <a:avLst/>
          </a:prstGeom>
          <a:ln w="6350" cap="sq" cmpd="sng" algn="ctr">
            <a:noFill/>
            <a:prstDash val="solid"/>
            <a:miter lim="800000"/>
          </a:ln>
          <a:effectLst/>
        </p:spPr>
      </p:sp>
      <p:sp>
        <p:nvSpPr>
          <p:cNvPr id="2" name="Title 1">
            <a:extLst>
              <a:ext uri="{FF2B5EF4-FFF2-40B4-BE49-F238E27FC236}">
                <a16:creationId xmlns:a16="http://schemas.microsoft.com/office/drawing/2014/main" id="{8CCEC290-24DC-4925-9DCF-F0BEE17F327E}"/>
              </a:ext>
            </a:extLst>
          </p:cNvPr>
          <p:cNvSpPr>
            <a:spLocks noGrp="1"/>
          </p:cNvSpPr>
          <p:nvPr>
            <p:ph type="title"/>
          </p:nvPr>
        </p:nvSpPr>
        <p:spPr>
          <a:xfrm>
            <a:off x="3844614" y="724793"/>
            <a:ext cx="7417925" cy="1517035"/>
          </a:xfrm>
        </p:spPr>
        <p:txBody>
          <a:bodyPr>
            <a:normAutofit/>
          </a:bodyPr>
          <a:lstStyle/>
          <a:p>
            <a:r>
              <a:rPr lang="en-US" dirty="0">
                <a:solidFill>
                  <a:schemeClr val="tx1">
                    <a:lumMod val="75000"/>
                    <a:lumOff val="25000"/>
                  </a:schemeClr>
                </a:solidFill>
              </a:rPr>
              <a:t>Learning Objectives</a:t>
            </a:r>
          </a:p>
        </p:txBody>
      </p:sp>
      <p:sp>
        <p:nvSpPr>
          <p:cNvPr id="3" name="Content Placeholder 2">
            <a:extLst>
              <a:ext uri="{FF2B5EF4-FFF2-40B4-BE49-F238E27FC236}">
                <a16:creationId xmlns:a16="http://schemas.microsoft.com/office/drawing/2014/main" id="{E79B4A77-9B05-488E-A6E7-F5C2CFA729C5}"/>
              </a:ext>
            </a:extLst>
          </p:cNvPr>
          <p:cNvSpPr>
            <a:spLocks noGrp="1"/>
          </p:cNvSpPr>
          <p:nvPr>
            <p:ph idx="1"/>
          </p:nvPr>
        </p:nvSpPr>
        <p:spPr>
          <a:xfrm>
            <a:off x="3523181" y="2025261"/>
            <a:ext cx="7889584" cy="3994377"/>
          </a:xfrm>
        </p:spPr>
        <p:txBody>
          <a:bodyPr>
            <a:normAutofit fontScale="92500" lnSpcReduction="10000"/>
          </a:bodyPr>
          <a:lstStyle/>
          <a:p>
            <a:pPr>
              <a:lnSpc>
                <a:spcPct val="90000"/>
              </a:lnSpc>
            </a:pPr>
            <a:r>
              <a:rPr lang="en-US" dirty="0">
                <a:solidFill>
                  <a:schemeClr val="tx1">
                    <a:lumMod val="75000"/>
                    <a:lumOff val="25000"/>
                  </a:schemeClr>
                </a:solidFill>
              </a:rPr>
              <a:t>By the end of this presentation, participants will be able to discuss the history of food labels.</a:t>
            </a:r>
          </a:p>
          <a:p>
            <a:pPr>
              <a:lnSpc>
                <a:spcPct val="90000"/>
              </a:lnSpc>
            </a:pPr>
            <a:endParaRPr lang="en-US" dirty="0">
              <a:solidFill>
                <a:schemeClr val="tx1">
                  <a:lumMod val="75000"/>
                  <a:lumOff val="25000"/>
                </a:schemeClr>
              </a:solidFill>
            </a:endParaRPr>
          </a:p>
          <a:p>
            <a:pPr>
              <a:lnSpc>
                <a:spcPct val="90000"/>
              </a:lnSpc>
            </a:pPr>
            <a:r>
              <a:rPr lang="en-US" dirty="0">
                <a:solidFill>
                  <a:schemeClr val="tx1">
                    <a:lumMod val="75000"/>
                    <a:lumOff val="25000"/>
                  </a:schemeClr>
                </a:solidFill>
              </a:rPr>
              <a:t>By the end of this presentation, participants will be able to identify what is required on all food labels.</a:t>
            </a:r>
          </a:p>
          <a:p>
            <a:pPr>
              <a:lnSpc>
                <a:spcPct val="90000"/>
              </a:lnSpc>
            </a:pPr>
            <a:endParaRPr lang="en-US" dirty="0">
              <a:solidFill>
                <a:schemeClr val="tx1">
                  <a:lumMod val="75000"/>
                  <a:lumOff val="25000"/>
                </a:schemeClr>
              </a:solidFill>
            </a:endParaRPr>
          </a:p>
          <a:p>
            <a:pPr>
              <a:lnSpc>
                <a:spcPct val="90000"/>
              </a:lnSpc>
            </a:pPr>
            <a:r>
              <a:rPr lang="en-US" dirty="0">
                <a:solidFill>
                  <a:schemeClr val="tx1">
                    <a:lumMod val="75000"/>
                    <a:lumOff val="25000"/>
                  </a:schemeClr>
                </a:solidFill>
              </a:rPr>
              <a:t>By the end of this presentation, participants will be able to identify the changes that will take place on the new Nutrition Facts Labels.</a:t>
            </a:r>
          </a:p>
          <a:p>
            <a:pPr>
              <a:lnSpc>
                <a:spcPct val="90000"/>
              </a:lnSpc>
            </a:pPr>
            <a:endParaRPr lang="en-US" dirty="0">
              <a:solidFill>
                <a:schemeClr val="tx1">
                  <a:lumMod val="75000"/>
                  <a:lumOff val="25000"/>
                </a:schemeClr>
              </a:solidFill>
            </a:endParaRPr>
          </a:p>
          <a:p>
            <a:pPr>
              <a:lnSpc>
                <a:spcPct val="90000"/>
              </a:lnSpc>
            </a:pPr>
            <a:r>
              <a:rPr lang="en-US" dirty="0">
                <a:solidFill>
                  <a:schemeClr val="tx1">
                    <a:lumMod val="75000"/>
                    <a:lumOff val="25000"/>
                  </a:schemeClr>
                </a:solidFill>
              </a:rPr>
              <a:t>By the end of this presentation, participants will be able to recall which foods are exempt from the food label rule. </a:t>
            </a:r>
          </a:p>
          <a:p>
            <a:pPr>
              <a:lnSpc>
                <a:spcPct val="90000"/>
              </a:lnSpc>
            </a:pPr>
            <a:endParaRPr lang="en-US" dirty="0">
              <a:solidFill>
                <a:schemeClr val="tx1">
                  <a:lumMod val="75000"/>
                  <a:lumOff val="25000"/>
                </a:schemeClr>
              </a:solidFill>
            </a:endParaRPr>
          </a:p>
          <a:p>
            <a:pPr>
              <a:lnSpc>
                <a:spcPct val="90000"/>
              </a:lnSpc>
            </a:pPr>
            <a:r>
              <a:rPr lang="en-US" dirty="0">
                <a:solidFill>
                  <a:schemeClr val="tx1">
                    <a:lumMod val="75000"/>
                    <a:lumOff val="25000"/>
                  </a:schemeClr>
                </a:solidFill>
              </a:rPr>
              <a:t>By the end of this presentation, participants will understand how to utilize the Nutrition Facts Label to support a healthy eating pattern.</a:t>
            </a:r>
          </a:p>
        </p:txBody>
      </p:sp>
    </p:spTree>
    <p:extLst>
      <p:ext uri="{BB962C8B-B14F-4D97-AF65-F5344CB8AC3E}">
        <p14:creationId xmlns:p14="http://schemas.microsoft.com/office/powerpoint/2010/main" val="3880753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63F366B-15A4-4C34-A8FB-1463187F4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2F0CDF20-D900-4EA0-BBC1-75DD29E35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6" name="Rectangle 15">
            <a:extLst>
              <a:ext uri="{FF2B5EF4-FFF2-40B4-BE49-F238E27FC236}">
                <a16:creationId xmlns:a16="http://schemas.microsoft.com/office/drawing/2014/main" id="{145BD72F-5873-414C-BAFE-3DB037286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8" name="Rectangle 17">
            <a:extLst>
              <a:ext uri="{FF2B5EF4-FFF2-40B4-BE49-F238E27FC236}">
                <a16:creationId xmlns:a16="http://schemas.microsoft.com/office/drawing/2014/main" id="{73336A80-D3E7-4B14-9422-4FCC01CD17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20" name="Group 19">
            <a:extLst>
              <a:ext uri="{FF2B5EF4-FFF2-40B4-BE49-F238E27FC236}">
                <a16:creationId xmlns:a16="http://schemas.microsoft.com/office/drawing/2014/main" id="{9C09B750-AF4C-4ED6-BD57-8F5419B2A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21" name="Straight Connector 20">
              <a:extLst>
                <a:ext uri="{FF2B5EF4-FFF2-40B4-BE49-F238E27FC236}">
                  <a16:creationId xmlns:a16="http://schemas.microsoft.com/office/drawing/2014/main" id="{405D7054-5C69-4968-8A58-0AE7AA6244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1DC8DEF-D249-4084-B3FF-AD663E222C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6221F23-9E38-4D0D-9EAA-D61A2863EF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useBgFill="1">
        <p:nvSpPr>
          <p:cNvPr id="25" name="Rectangle 24">
            <a:extLst>
              <a:ext uri="{FF2B5EF4-FFF2-40B4-BE49-F238E27FC236}">
                <a16:creationId xmlns:a16="http://schemas.microsoft.com/office/drawing/2014/main" id="{FB794243-47CB-42A9-93FC-1D2797161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57344CA-934B-496B-9212-0F8D6B251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 y="-1"/>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Rectangle 28">
            <a:extLst>
              <a:ext uri="{FF2B5EF4-FFF2-40B4-BE49-F238E27FC236}">
                <a16:creationId xmlns:a16="http://schemas.microsoft.com/office/drawing/2014/main" id="{155CF118-AE35-480F-8226-BBA565334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7" y="643464"/>
            <a:ext cx="6269159" cy="557107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31" name="Rectangle 30">
            <a:extLst>
              <a:ext uri="{FF2B5EF4-FFF2-40B4-BE49-F238E27FC236}">
                <a16:creationId xmlns:a16="http://schemas.microsoft.com/office/drawing/2014/main" id="{58C1BCE1-FFBB-4798-BBF8-82D95422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16" y="809244"/>
            <a:ext cx="5943600" cy="5239512"/>
          </a:xfrm>
          <a:prstGeom prst="rect">
            <a:avLst/>
          </a:prstGeom>
          <a:noFill/>
          <a:ln w="6350" cap="sq" cmpd="sng" algn="ctr">
            <a:solidFill>
              <a:schemeClr val="tx1">
                <a:lumMod val="75000"/>
                <a:lumOff val="25000"/>
              </a:schemeClr>
            </a:solidFill>
            <a:prstDash val="solid"/>
            <a:miter lim="800000"/>
          </a:ln>
          <a:effectLst/>
        </p:spPr>
      </p:sp>
      <p:sp>
        <p:nvSpPr>
          <p:cNvPr id="33" name="Rectangle 32">
            <a:extLst>
              <a:ext uri="{FF2B5EF4-FFF2-40B4-BE49-F238E27FC236}">
                <a16:creationId xmlns:a16="http://schemas.microsoft.com/office/drawing/2014/main" id="{00519B0D-9E05-4894-BACA-E3BF263E1F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7796"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5" name="Straight Connector 34">
            <a:extLst>
              <a:ext uri="{FF2B5EF4-FFF2-40B4-BE49-F238E27FC236}">
                <a16:creationId xmlns:a16="http://schemas.microsoft.com/office/drawing/2014/main" id="{7E5F7DD3-3222-41F0-86FE-7D4D5AC8F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32096" y="640855"/>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8138AA9-9380-4899-92BB-6D76E5895C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3736" y="640855"/>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3C50B7D-0388-4179-BEB3-9A67366E40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32096" y="1286150"/>
            <a:ext cx="1691640"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29666153-4849-4321-91EF-451270A61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055" y="0"/>
            <a:ext cx="4636008"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235886FE-9771-4FF3-8C04-29B2936246D4}"/>
              </a:ext>
            </a:extLst>
          </p:cNvPr>
          <p:cNvSpPr>
            <a:spLocks noGrp="1"/>
          </p:cNvSpPr>
          <p:nvPr>
            <p:ph type="title"/>
          </p:nvPr>
        </p:nvSpPr>
        <p:spPr>
          <a:xfrm>
            <a:off x="806116" y="1493521"/>
            <a:ext cx="5943600" cy="2243645"/>
          </a:xfrm>
        </p:spPr>
        <p:txBody>
          <a:bodyPr vert="horz" lIns="91440" tIns="45720" rIns="91440" bIns="45720" rtlCol="0" anchor="ctr">
            <a:normAutofit/>
          </a:bodyPr>
          <a:lstStyle/>
          <a:p>
            <a:pPr algn="ctr">
              <a:lnSpc>
                <a:spcPct val="83000"/>
              </a:lnSpc>
            </a:pPr>
            <a:r>
              <a:rPr lang="en-US" sz="3600" spc="-100" dirty="0"/>
              <a:t>Do you regularly look at food labels when shopping?</a:t>
            </a:r>
          </a:p>
        </p:txBody>
      </p:sp>
      <p:sp>
        <p:nvSpPr>
          <p:cNvPr id="8" name="Rectangle 7">
            <a:extLst>
              <a:ext uri="{FF2B5EF4-FFF2-40B4-BE49-F238E27FC236}">
                <a16:creationId xmlns:a16="http://schemas.microsoft.com/office/drawing/2014/main" id="{0456F17F-8291-41F3-8DF7-6BD3A5CEC340}"/>
              </a:ext>
              <a:ext uri="{C183D7F6-B498-43B3-948B-1728B52AA6E4}">
                <adec:decorative xmlns:adec="http://schemas.microsoft.com/office/drawing/2017/decorative" val="1"/>
              </a:ext>
            </a:extLst>
          </p:cNvPr>
          <p:cNvSpPr/>
          <p:nvPr/>
        </p:nvSpPr>
        <p:spPr>
          <a:xfrm>
            <a:off x="7555831" y="-7295"/>
            <a:ext cx="4623955"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a:extLst>
              <a:ext uri="{FF2B5EF4-FFF2-40B4-BE49-F238E27FC236}">
                <a16:creationId xmlns:a16="http://schemas.microsoft.com/office/drawing/2014/main" id="{A8BEA1AD-6D4F-4F26-AD5E-3614735B856A}"/>
              </a:ext>
            </a:extLst>
          </p:cNvPr>
          <p:cNvSpPr txBox="1">
            <a:spLocks/>
          </p:cNvSpPr>
          <p:nvPr/>
        </p:nvSpPr>
        <p:spPr>
          <a:xfrm>
            <a:off x="793839" y="3228739"/>
            <a:ext cx="5943577" cy="15195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pPr algn="ctr"/>
            <a:r>
              <a:rPr lang="en-US" sz="3600" spc="-100" dirty="0"/>
              <a:t>What is the first thing you look at?</a:t>
            </a:r>
            <a:endParaRPr lang="en-US" sz="3600" dirty="0"/>
          </a:p>
        </p:txBody>
      </p:sp>
      <p:sp>
        <p:nvSpPr>
          <p:cNvPr id="30" name="TextBox 29">
            <a:extLst>
              <a:ext uri="{FF2B5EF4-FFF2-40B4-BE49-F238E27FC236}">
                <a16:creationId xmlns:a16="http://schemas.microsoft.com/office/drawing/2014/main" id="{33153A35-E01A-47F7-B87F-F5DF046B6DAD}"/>
              </a:ext>
            </a:extLst>
          </p:cNvPr>
          <p:cNvSpPr txBox="1"/>
          <p:nvPr/>
        </p:nvSpPr>
        <p:spPr>
          <a:xfrm>
            <a:off x="2147576" y="4713502"/>
            <a:ext cx="3223257" cy="646331"/>
          </a:xfrm>
          <a:prstGeom prst="rect">
            <a:avLst/>
          </a:prstGeom>
          <a:noFill/>
        </p:spPr>
        <p:txBody>
          <a:bodyPr wrap="square" rtlCol="0">
            <a:spAutoFit/>
          </a:bodyPr>
          <a:lstStyle/>
          <a:p>
            <a:pPr algn="ctr"/>
            <a:r>
              <a:rPr lang="en-US" sz="3600" b="1" dirty="0">
                <a:solidFill>
                  <a:schemeClr val="accent2"/>
                </a:solidFill>
                <a:latin typeface="+mj-lt"/>
              </a:rPr>
              <a:t>WHY?</a:t>
            </a:r>
          </a:p>
        </p:txBody>
      </p:sp>
      <p:pic>
        <p:nvPicPr>
          <p:cNvPr id="8194" name="Picture 2" descr="Learn How the NEW Nutrition Facts Label Can Help You Improve Your ...">
            <a:extLst>
              <a:ext uri="{FF2B5EF4-FFF2-40B4-BE49-F238E27FC236}">
                <a16:creationId xmlns:a16="http://schemas.microsoft.com/office/drawing/2014/main" id="{B54106D5-6D5C-4C84-A10E-03F3125E5A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4782" y="251417"/>
            <a:ext cx="3311448" cy="6355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347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1000" fill="hold"/>
                                        <p:tgtEl>
                                          <p:spTgt spid="30"/>
                                        </p:tgtEl>
                                        <p:attrNameLst>
                                          <p:attrName>ppt_w</p:attrName>
                                        </p:attrNameLst>
                                      </p:cBhvr>
                                      <p:tavLst>
                                        <p:tav tm="0">
                                          <p:val>
                                            <p:fltVal val="0"/>
                                          </p:val>
                                        </p:tav>
                                        <p:tav tm="100000">
                                          <p:val>
                                            <p:strVal val="#ppt_w"/>
                                          </p:val>
                                        </p:tav>
                                      </p:tavLst>
                                    </p:anim>
                                    <p:anim calcmode="lin" valueType="num">
                                      <p:cBhvr>
                                        <p:cTn id="16" dur="1000" fill="hold"/>
                                        <p:tgtEl>
                                          <p:spTgt spid="30"/>
                                        </p:tgtEl>
                                        <p:attrNameLst>
                                          <p:attrName>ppt_h</p:attrName>
                                        </p:attrNameLst>
                                      </p:cBhvr>
                                      <p:tavLst>
                                        <p:tav tm="0">
                                          <p:val>
                                            <p:fltVal val="0"/>
                                          </p:val>
                                        </p:tav>
                                        <p:tav tm="100000">
                                          <p:val>
                                            <p:strVal val="#ppt_h"/>
                                          </p:val>
                                        </p:tav>
                                      </p:tavLst>
                                    </p:anim>
                                    <p:anim calcmode="lin" valueType="num">
                                      <p:cBhvr>
                                        <p:cTn id="17" dur="1000" fill="hold"/>
                                        <p:tgtEl>
                                          <p:spTgt spid="30"/>
                                        </p:tgtEl>
                                        <p:attrNameLst>
                                          <p:attrName>style.rotation</p:attrName>
                                        </p:attrNameLst>
                                      </p:cBhvr>
                                      <p:tavLst>
                                        <p:tav tm="0">
                                          <p:val>
                                            <p:fltVal val="90"/>
                                          </p:val>
                                        </p:tav>
                                        <p:tav tm="100000">
                                          <p:val>
                                            <p:fltVal val="0"/>
                                          </p:val>
                                        </p:tav>
                                      </p:tavLst>
                                    </p:anim>
                                    <p:animEffect transition="in" filter="fade">
                                      <p:cBhvr>
                                        <p:cTn id="18"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5397171-E233-4F26-9A8C-29C436537D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93" y="237744"/>
            <a:ext cx="7652977"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EA830B9C-C9EB-4D80-9552-AE9DE30758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553" y="374904"/>
            <a:ext cx="734015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73A678B-B90B-4964-8B51-4306F5B6ECFD}"/>
              </a:ext>
            </a:extLst>
          </p:cNvPr>
          <p:cNvSpPr>
            <a:spLocks noGrp="1"/>
          </p:cNvSpPr>
          <p:nvPr>
            <p:ph type="title"/>
          </p:nvPr>
        </p:nvSpPr>
        <p:spPr>
          <a:xfrm>
            <a:off x="868680" y="642593"/>
            <a:ext cx="6281928" cy="1744183"/>
          </a:xfrm>
        </p:spPr>
        <p:txBody>
          <a:bodyPr>
            <a:normAutofit/>
          </a:bodyPr>
          <a:lstStyle/>
          <a:p>
            <a:r>
              <a:rPr lang="en-US" dirty="0"/>
              <a:t>What is a food label?</a:t>
            </a:r>
            <a:r>
              <a:rPr lang="en-US" baseline="30000" dirty="0"/>
              <a:t>1</a:t>
            </a:r>
            <a:endParaRPr lang="en-US" dirty="0"/>
          </a:p>
        </p:txBody>
      </p:sp>
      <p:sp>
        <p:nvSpPr>
          <p:cNvPr id="3" name="Content Placeholder 2">
            <a:extLst>
              <a:ext uri="{FF2B5EF4-FFF2-40B4-BE49-F238E27FC236}">
                <a16:creationId xmlns:a16="http://schemas.microsoft.com/office/drawing/2014/main" id="{3C7351E1-652D-40B6-BFE2-FF252F8DD71B}"/>
              </a:ext>
            </a:extLst>
          </p:cNvPr>
          <p:cNvSpPr>
            <a:spLocks noGrp="1"/>
          </p:cNvSpPr>
          <p:nvPr>
            <p:ph idx="1"/>
          </p:nvPr>
        </p:nvSpPr>
        <p:spPr>
          <a:xfrm>
            <a:off x="850667" y="2115651"/>
            <a:ext cx="6281928" cy="3912616"/>
          </a:xfrm>
        </p:spPr>
        <p:txBody>
          <a:bodyPr>
            <a:noAutofit/>
          </a:bodyPr>
          <a:lstStyle/>
          <a:p>
            <a:r>
              <a:rPr lang="en-US" sz="2400" dirty="0"/>
              <a:t>Any written, printed or graphic matter on the food’s immediate container</a:t>
            </a:r>
          </a:p>
          <a:p>
            <a:r>
              <a:rPr lang="en-US" sz="2400" dirty="0"/>
              <a:t>Primary source of information about foods and products for consumers</a:t>
            </a:r>
          </a:p>
          <a:p>
            <a:r>
              <a:rPr lang="en-US" sz="2400" dirty="0"/>
              <a:t>Role of FDA:</a:t>
            </a:r>
          </a:p>
          <a:p>
            <a:pPr lvl="1"/>
            <a:r>
              <a:rPr lang="en-US" sz="2000" dirty="0"/>
              <a:t>Responsible for assuring foods are safe, wholesome and properly labeled</a:t>
            </a:r>
          </a:p>
          <a:p>
            <a:pPr lvl="1"/>
            <a:r>
              <a:rPr lang="en-US" sz="2000" dirty="0"/>
              <a:t>Authority to regulate food labeling as part of:</a:t>
            </a:r>
          </a:p>
          <a:p>
            <a:pPr lvl="2"/>
            <a:r>
              <a:rPr lang="en-US" sz="1800" dirty="0"/>
              <a:t>1) Federal Food, Drug, and Cosmetic Act (FD&amp;C Act)</a:t>
            </a:r>
          </a:p>
          <a:p>
            <a:pPr lvl="2"/>
            <a:r>
              <a:rPr lang="en-US" sz="1800" dirty="0"/>
              <a:t>2) Fair Packaging and Labeling Act</a:t>
            </a:r>
          </a:p>
        </p:txBody>
      </p:sp>
      <p:pic>
        <p:nvPicPr>
          <p:cNvPr id="3074" name="Picture 2" descr="How To Read Food Label for Kids | Boston Parents Paper">
            <a:extLst>
              <a:ext uri="{FF2B5EF4-FFF2-40B4-BE49-F238E27FC236}">
                <a16:creationId xmlns:a16="http://schemas.microsoft.com/office/drawing/2014/main" id="{98CA4284-9195-4A39-BE14-7A984B2668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845" t="-532" r="16043" b="531"/>
          <a:stretch/>
        </p:blipFill>
        <p:spPr bwMode="auto">
          <a:xfrm>
            <a:off x="7837371" y="203877"/>
            <a:ext cx="4124416" cy="6382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2512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678B-B90B-4964-8B51-4306F5B6ECFD}"/>
              </a:ext>
            </a:extLst>
          </p:cNvPr>
          <p:cNvSpPr>
            <a:spLocks noGrp="1"/>
          </p:cNvSpPr>
          <p:nvPr>
            <p:ph type="title"/>
          </p:nvPr>
        </p:nvSpPr>
        <p:spPr>
          <a:xfrm>
            <a:off x="1066800" y="642594"/>
            <a:ext cx="10058400" cy="1371600"/>
          </a:xfrm>
        </p:spPr>
        <p:txBody>
          <a:bodyPr>
            <a:normAutofit/>
          </a:bodyPr>
          <a:lstStyle/>
          <a:p>
            <a:pPr algn="ctr"/>
            <a:r>
              <a:rPr lang="en-US"/>
              <a:t>History of Food Labels</a:t>
            </a:r>
            <a:r>
              <a:rPr lang="en-US" baseline="30000"/>
              <a:t>2</a:t>
            </a:r>
            <a:endParaRPr lang="en-US"/>
          </a:p>
        </p:txBody>
      </p:sp>
      <p:graphicFrame>
        <p:nvGraphicFramePr>
          <p:cNvPr id="5" name="Content Placeholder 2">
            <a:extLst>
              <a:ext uri="{FF2B5EF4-FFF2-40B4-BE49-F238E27FC236}">
                <a16:creationId xmlns:a16="http://schemas.microsoft.com/office/drawing/2014/main" id="{22EE9F83-8A8A-4749-B056-465A8055844F}"/>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625468992"/>
              </p:ext>
            </p:extLst>
          </p:nvPr>
        </p:nvGraphicFramePr>
        <p:xfrm>
          <a:off x="481894" y="1591733"/>
          <a:ext cx="11228211" cy="47639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1580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graphicEl>
                                              <a:dgm id="{8B2FA2D7-1386-4875-A283-AA4CAF0D8146}"/>
                                            </p:graphicEl>
                                          </p:spTgt>
                                        </p:tgtEl>
                                        <p:attrNameLst>
                                          <p:attrName>style.visibility</p:attrName>
                                        </p:attrNameLst>
                                      </p:cBhvr>
                                      <p:to>
                                        <p:strVal val="visible"/>
                                      </p:to>
                                    </p:set>
                                    <p:animEffect transition="in" filter="fade">
                                      <p:cBhvr>
                                        <p:cTn id="7" dur="1000"/>
                                        <p:tgtEl>
                                          <p:spTgt spid="5">
                                            <p:graphicEl>
                                              <a:dgm id="{8B2FA2D7-1386-4875-A283-AA4CAF0D8146}"/>
                                            </p:graphicEl>
                                          </p:spTgt>
                                        </p:tgtEl>
                                      </p:cBhvr>
                                    </p:animEffect>
                                    <p:anim calcmode="lin" valueType="num">
                                      <p:cBhvr>
                                        <p:cTn id="8" dur="1000" fill="hold"/>
                                        <p:tgtEl>
                                          <p:spTgt spid="5">
                                            <p:graphicEl>
                                              <a:dgm id="{8B2FA2D7-1386-4875-A283-AA4CAF0D8146}"/>
                                            </p:graphicEl>
                                          </p:spTgt>
                                        </p:tgtEl>
                                        <p:attrNameLst>
                                          <p:attrName>ppt_x</p:attrName>
                                        </p:attrNameLst>
                                      </p:cBhvr>
                                      <p:tavLst>
                                        <p:tav tm="0">
                                          <p:val>
                                            <p:strVal val="#ppt_x"/>
                                          </p:val>
                                        </p:tav>
                                        <p:tav tm="100000">
                                          <p:val>
                                            <p:strVal val="#ppt_x"/>
                                          </p:val>
                                        </p:tav>
                                      </p:tavLst>
                                    </p:anim>
                                    <p:anim calcmode="lin" valueType="num">
                                      <p:cBhvr>
                                        <p:cTn id="9" dur="1000" fill="hold"/>
                                        <p:tgtEl>
                                          <p:spTgt spid="5">
                                            <p:graphicEl>
                                              <a:dgm id="{8B2FA2D7-1386-4875-A283-AA4CAF0D8146}"/>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graphicEl>
                                              <a:dgm id="{23178A96-7ADF-43FA-8035-1F3C54E4C399}"/>
                                            </p:graphicEl>
                                          </p:spTgt>
                                        </p:tgtEl>
                                        <p:attrNameLst>
                                          <p:attrName>style.visibility</p:attrName>
                                        </p:attrNameLst>
                                      </p:cBhvr>
                                      <p:to>
                                        <p:strVal val="visible"/>
                                      </p:to>
                                    </p:set>
                                    <p:animEffect transition="in" filter="fade">
                                      <p:cBhvr>
                                        <p:cTn id="14" dur="1000"/>
                                        <p:tgtEl>
                                          <p:spTgt spid="5">
                                            <p:graphicEl>
                                              <a:dgm id="{23178A96-7ADF-43FA-8035-1F3C54E4C399}"/>
                                            </p:graphicEl>
                                          </p:spTgt>
                                        </p:tgtEl>
                                      </p:cBhvr>
                                    </p:animEffect>
                                    <p:anim calcmode="lin" valueType="num">
                                      <p:cBhvr>
                                        <p:cTn id="15" dur="1000" fill="hold"/>
                                        <p:tgtEl>
                                          <p:spTgt spid="5">
                                            <p:graphicEl>
                                              <a:dgm id="{23178A96-7ADF-43FA-8035-1F3C54E4C399}"/>
                                            </p:graphicEl>
                                          </p:spTgt>
                                        </p:tgtEl>
                                        <p:attrNameLst>
                                          <p:attrName>ppt_x</p:attrName>
                                        </p:attrNameLst>
                                      </p:cBhvr>
                                      <p:tavLst>
                                        <p:tav tm="0">
                                          <p:val>
                                            <p:strVal val="#ppt_x"/>
                                          </p:val>
                                        </p:tav>
                                        <p:tav tm="100000">
                                          <p:val>
                                            <p:strVal val="#ppt_x"/>
                                          </p:val>
                                        </p:tav>
                                      </p:tavLst>
                                    </p:anim>
                                    <p:anim calcmode="lin" valueType="num">
                                      <p:cBhvr>
                                        <p:cTn id="16" dur="1000" fill="hold"/>
                                        <p:tgtEl>
                                          <p:spTgt spid="5">
                                            <p:graphicEl>
                                              <a:dgm id="{23178A96-7ADF-43FA-8035-1F3C54E4C399}"/>
                                            </p:graphic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5">
                                            <p:graphicEl>
                                              <a:dgm id="{D8E46710-6BAF-4B8D-BFD6-3968C5B37FAD}"/>
                                            </p:graphicEl>
                                          </p:spTgt>
                                        </p:tgtEl>
                                        <p:attrNameLst>
                                          <p:attrName>style.visibility</p:attrName>
                                        </p:attrNameLst>
                                      </p:cBhvr>
                                      <p:to>
                                        <p:strVal val="visible"/>
                                      </p:to>
                                    </p:set>
                                    <p:animEffect transition="in" filter="fade">
                                      <p:cBhvr>
                                        <p:cTn id="19" dur="1000"/>
                                        <p:tgtEl>
                                          <p:spTgt spid="5">
                                            <p:graphicEl>
                                              <a:dgm id="{D8E46710-6BAF-4B8D-BFD6-3968C5B37FAD}"/>
                                            </p:graphicEl>
                                          </p:spTgt>
                                        </p:tgtEl>
                                      </p:cBhvr>
                                    </p:animEffect>
                                    <p:anim calcmode="lin" valueType="num">
                                      <p:cBhvr>
                                        <p:cTn id="20" dur="1000" fill="hold"/>
                                        <p:tgtEl>
                                          <p:spTgt spid="5">
                                            <p:graphicEl>
                                              <a:dgm id="{D8E46710-6BAF-4B8D-BFD6-3968C5B37FAD}"/>
                                            </p:graphicEl>
                                          </p:spTgt>
                                        </p:tgtEl>
                                        <p:attrNameLst>
                                          <p:attrName>ppt_x</p:attrName>
                                        </p:attrNameLst>
                                      </p:cBhvr>
                                      <p:tavLst>
                                        <p:tav tm="0">
                                          <p:val>
                                            <p:strVal val="#ppt_x"/>
                                          </p:val>
                                        </p:tav>
                                        <p:tav tm="100000">
                                          <p:val>
                                            <p:strVal val="#ppt_x"/>
                                          </p:val>
                                        </p:tav>
                                      </p:tavLst>
                                    </p:anim>
                                    <p:anim calcmode="lin" valueType="num">
                                      <p:cBhvr>
                                        <p:cTn id="21" dur="1000" fill="hold"/>
                                        <p:tgtEl>
                                          <p:spTgt spid="5">
                                            <p:graphicEl>
                                              <a:dgm id="{D8E46710-6BAF-4B8D-BFD6-3968C5B37FAD}"/>
                                            </p:graphic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graphicEl>
                                              <a:dgm id="{73452642-B74A-4DA3-9B9D-9AC4FFF67CDA}"/>
                                            </p:graphicEl>
                                          </p:spTgt>
                                        </p:tgtEl>
                                        <p:attrNameLst>
                                          <p:attrName>style.visibility</p:attrName>
                                        </p:attrNameLst>
                                      </p:cBhvr>
                                      <p:to>
                                        <p:strVal val="visible"/>
                                      </p:to>
                                    </p:set>
                                    <p:animEffect transition="in" filter="fade">
                                      <p:cBhvr>
                                        <p:cTn id="24" dur="1000"/>
                                        <p:tgtEl>
                                          <p:spTgt spid="5">
                                            <p:graphicEl>
                                              <a:dgm id="{73452642-B74A-4DA3-9B9D-9AC4FFF67CDA}"/>
                                            </p:graphicEl>
                                          </p:spTgt>
                                        </p:tgtEl>
                                      </p:cBhvr>
                                    </p:animEffect>
                                    <p:anim calcmode="lin" valueType="num">
                                      <p:cBhvr>
                                        <p:cTn id="25" dur="1000" fill="hold"/>
                                        <p:tgtEl>
                                          <p:spTgt spid="5">
                                            <p:graphicEl>
                                              <a:dgm id="{73452642-B74A-4DA3-9B9D-9AC4FFF67CDA}"/>
                                            </p:graphicEl>
                                          </p:spTgt>
                                        </p:tgtEl>
                                        <p:attrNameLst>
                                          <p:attrName>ppt_x</p:attrName>
                                        </p:attrNameLst>
                                      </p:cBhvr>
                                      <p:tavLst>
                                        <p:tav tm="0">
                                          <p:val>
                                            <p:strVal val="#ppt_x"/>
                                          </p:val>
                                        </p:tav>
                                        <p:tav tm="100000">
                                          <p:val>
                                            <p:strVal val="#ppt_x"/>
                                          </p:val>
                                        </p:tav>
                                      </p:tavLst>
                                    </p:anim>
                                    <p:anim calcmode="lin" valueType="num">
                                      <p:cBhvr>
                                        <p:cTn id="26" dur="1000" fill="hold"/>
                                        <p:tgtEl>
                                          <p:spTgt spid="5">
                                            <p:graphicEl>
                                              <a:dgm id="{73452642-B74A-4DA3-9B9D-9AC4FFF67CDA}"/>
                                            </p:graphic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
                                            <p:graphicEl>
                                              <a:dgm id="{391162F2-CF7E-453F-9F5E-EFD4D76C722F}"/>
                                            </p:graphicEl>
                                          </p:spTgt>
                                        </p:tgtEl>
                                        <p:attrNameLst>
                                          <p:attrName>style.visibility</p:attrName>
                                        </p:attrNameLst>
                                      </p:cBhvr>
                                      <p:to>
                                        <p:strVal val="visible"/>
                                      </p:to>
                                    </p:set>
                                    <p:animEffect transition="in" filter="fade">
                                      <p:cBhvr>
                                        <p:cTn id="29" dur="1000"/>
                                        <p:tgtEl>
                                          <p:spTgt spid="5">
                                            <p:graphicEl>
                                              <a:dgm id="{391162F2-CF7E-453F-9F5E-EFD4D76C722F}"/>
                                            </p:graphicEl>
                                          </p:spTgt>
                                        </p:tgtEl>
                                      </p:cBhvr>
                                    </p:animEffect>
                                    <p:anim calcmode="lin" valueType="num">
                                      <p:cBhvr>
                                        <p:cTn id="30" dur="1000" fill="hold"/>
                                        <p:tgtEl>
                                          <p:spTgt spid="5">
                                            <p:graphicEl>
                                              <a:dgm id="{391162F2-CF7E-453F-9F5E-EFD4D76C722F}"/>
                                            </p:graphicEl>
                                          </p:spTgt>
                                        </p:tgtEl>
                                        <p:attrNameLst>
                                          <p:attrName>ppt_x</p:attrName>
                                        </p:attrNameLst>
                                      </p:cBhvr>
                                      <p:tavLst>
                                        <p:tav tm="0">
                                          <p:val>
                                            <p:strVal val="#ppt_x"/>
                                          </p:val>
                                        </p:tav>
                                        <p:tav tm="100000">
                                          <p:val>
                                            <p:strVal val="#ppt_x"/>
                                          </p:val>
                                        </p:tav>
                                      </p:tavLst>
                                    </p:anim>
                                    <p:anim calcmode="lin" valueType="num">
                                      <p:cBhvr>
                                        <p:cTn id="31" dur="1000" fill="hold"/>
                                        <p:tgtEl>
                                          <p:spTgt spid="5">
                                            <p:graphicEl>
                                              <a:dgm id="{391162F2-CF7E-453F-9F5E-EFD4D76C722F}"/>
                                            </p:graphic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5">
                                            <p:graphicEl>
                                              <a:dgm id="{A61EC5FD-E7BF-40BD-A45A-6E3C203D6D8F}"/>
                                            </p:graphicEl>
                                          </p:spTgt>
                                        </p:tgtEl>
                                        <p:attrNameLst>
                                          <p:attrName>style.visibility</p:attrName>
                                        </p:attrNameLst>
                                      </p:cBhvr>
                                      <p:to>
                                        <p:strVal val="visible"/>
                                      </p:to>
                                    </p:set>
                                    <p:animEffect transition="in" filter="fade">
                                      <p:cBhvr>
                                        <p:cTn id="34" dur="1000"/>
                                        <p:tgtEl>
                                          <p:spTgt spid="5">
                                            <p:graphicEl>
                                              <a:dgm id="{A61EC5FD-E7BF-40BD-A45A-6E3C203D6D8F}"/>
                                            </p:graphicEl>
                                          </p:spTgt>
                                        </p:tgtEl>
                                      </p:cBhvr>
                                    </p:animEffect>
                                    <p:anim calcmode="lin" valueType="num">
                                      <p:cBhvr>
                                        <p:cTn id="35" dur="1000" fill="hold"/>
                                        <p:tgtEl>
                                          <p:spTgt spid="5">
                                            <p:graphicEl>
                                              <a:dgm id="{A61EC5FD-E7BF-40BD-A45A-6E3C203D6D8F}"/>
                                            </p:graphicEl>
                                          </p:spTgt>
                                        </p:tgtEl>
                                        <p:attrNameLst>
                                          <p:attrName>ppt_x</p:attrName>
                                        </p:attrNameLst>
                                      </p:cBhvr>
                                      <p:tavLst>
                                        <p:tav tm="0">
                                          <p:val>
                                            <p:strVal val="#ppt_x"/>
                                          </p:val>
                                        </p:tav>
                                        <p:tav tm="100000">
                                          <p:val>
                                            <p:strVal val="#ppt_x"/>
                                          </p:val>
                                        </p:tav>
                                      </p:tavLst>
                                    </p:anim>
                                    <p:anim calcmode="lin" valueType="num">
                                      <p:cBhvr>
                                        <p:cTn id="36" dur="1000" fill="hold"/>
                                        <p:tgtEl>
                                          <p:spTgt spid="5">
                                            <p:graphicEl>
                                              <a:dgm id="{A61EC5FD-E7BF-40BD-A45A-6E3C203D6D8F}"/>
                                            </p:graphic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5">
                                            <p:graphicEl>
                                              <a:dgm id="{C2312764-F5C5-4810-9A26-6297DEDFECCB}"/>
                                            </p:graphicEl>
                                          </p:spTgt>
                                        </p:tgtEl>
                                        <p:attrNameLst>
                                          <p:attrName>style.visibility</p:attrName>
                                        </p:attrNameLst>
                                      </p:cBhvr>
                                      <p:to>
                                        <p:strVal val="visible"/>
                                      </p:to>
                                    </p:set>
                                    <p:animEffect transition="in" filter="fade">
                                      <p:cBhvr>
                                        <p:cTn id="39" dur="1000"/>
                                        <p:tgtEl>
                                          <p:spTgt spid="5">
                                            <p:graphicEl>
                                              <a:dgm id="{C2312764-F5C5-4810-9A26-6297DEDFECCB}"/>
                                            </p:graphicEl>
                                          </p:spTgt>
                                        </p:tgtEl>
                                      </p:cBhvr>
                                    </p:animEffect>
                                    <p:anim calcmode="lin" valueType="num">
                                      <p:cBhvr>
                                        <p:cTn id="40" dur="1000" fill="hold"/>
                                        <p:tgtEl>
                                          <p:spTgt spid="5">
                                            <p:graphicEl>
                                              <a:dgm id="{C2312764-F5C5-4810-9A26-6297DEDFECCB}"/>
                                            </p:graphicEl>
                                          </p:spTgt>
                                        </p:tgtEl>
                                        <p:attrNameLst>
                                          <p:attrName>ppt_x</p:attrName>
                                        </p:attrNameLst>
                                      </p:cBhvr>
                                      <p:tavLst>
                                        <p:tav tm="0">
                                          <p:val>
                                            <p:strVal val="#ppt_x"/>
                                          </p:val>
                                        </p:tav>
                                        <p:tav tm="100000">
                                          <p:val>
                                            <p:strVal val="#ppt_x"/>
                                          </p:val>
                                        </p:tav>
                                      </p:tavLst>
                                    </p:anim>
                                    <p:anim calcmode="lin" valueType="num">
                                      <p:cBhvr>
                                        <p:cTn id="41" dur="1000" fill="hold"/>
                                        <p:tgtEl>
                                          <p:spTgt spid="5">
                                            <p:graphicEl>
                                              <a:dgm id="{C2312764-F5C5-4810-9A26-6297DEDFECCB}"/>
                                            </p:graphic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
                                            <p:graphicEl>
                                              <a:dgm id="{B8F5648E-2C74-4732-BFF5-DC153581D856}"/>
                                            </p:graphicEl>
                                          </p:spTgt>
                                        </p:tgtEl>
                                        <p:attrNameLst>
                                          <p:attrName>style.visibility</p:attrName>
                                        </p:attrNameLst>
                                      </p:cBhvr>
                                      <p:to>
                                        <p:strVal val="visible"/>
                                      </p:to>
                                    </p:set>
                                    <p:animEffect transition="in" filter="fade">
                                      <p:cBhvr>
                                        <p:cTn id="46" dur="1000"/>
                                        <p:tgtEl>
                                          <p:spTgt spid="5">
                                            <p:graphicEl>
                                              <a:dgm id="{B8F5648E-2C74-4732-BFF5-DC153581D856}"/>
                                            </p:graphicEl>
                                          </p:spTgt>
                                        </p:tgtEl>
                                      </p:cBhvr>
                                    </p:animEffect>
                                    <p:anim calcmode="lin" valueType="num">
                                      <p:cBhvr>
                                        <p:cTn id="47" dur="1000" fill="hold"/>
                                        <p:tgtEl>
                                          <p:spTgt spid="5">
                                            <p:graphicEl>
                                              <a:dgm id="{B8F5648E-2C74-4732-BFF5-DC153581D856}"/>
                                            </p:graphicEl>
                                          </p:spTgt>
                                        </p:tgtEl>
                                        <p:attrNameLst>
                                          <p:attrName>ppt_x</p:attrName>
                                        </p:attrNameLst>
                                      </p:cBhvr>
                                      <p:tavLst>
                                        <p:tav tm="0">
                                          <p:val>
                                            <p:strVal val="#ppt_x"/>
                                          </p:val>
                                        </p:tav>
                                        <p:tav tm="100000">
                                          <p:val>
                                            <p:strVal val="#ppt_x"/>
                                          </p:val>
                                        </p:tav>
                                      </p:tavLst>
                                    </p:anim>
                                    <p:anim calcmode="lin" valueType="num">
                                      <p:cBhvr>
                                        <p:cTn id="48" dur="1000" fill="hold"/>
                                        <p:tgtEl>
                                          <p:spTgt spid="5">
                                            <p:graphicEl>
                                              <a:dgm id="{B8F5648E-2C74-4732-BFF5-DC153581D856}"/>
                                            </p:graphic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
                                            <p:graphicEl>
                                              <a:dgm id="{E444BAD2-46D2-4EEC-A107-C685DEA30DCB}"/>
                                            </p:graphicEl>
                                          </p:spTgt>
                                        </p:tgtEl>
                                        <p:attrNameLst>
                                          <p:attrName>style.visibility</p:attrName>
                                        </p:attrNameLst>
                                      </p:cBhvr>
                                      <p:to>
                                        <p:strVal val="visible"/>
                                      </p:to>
                                    </p:set>
                                    <p:animEffect transition="in" filter="fade">
                                      <p:cBhvr>
                                        <p:cTn id="51" dur="1000"/>
                                        <p:tgtEl>
                                          <p:spTgt spid="5">
                                            <p:graphicEl>
                                              <a:dgm id="{E444BAD2-46D2-4EEC-A107-C685DEA30DCB}"/>
                                            </p:graphicEl>
                                          </p:spTgt>
                                        </p:tgtEl>
                                      </p:cBhvr>
                                    </p:animEffect>
                                    <p:anim calcmode="lin" valueType="num">
                                      <p:cBhvr>
                                        <p:cTn id="52" dur="1000" fill="hold"/>
                                        <p:tgtEl>
                                          <p:spTgt spid="5">
                                            <p:graphicEl>
                                              <a:dgm id="{E444BAD2-46D2-4EEC-A107-C685DEA30DCB}"/>
                                            </p:graphicEl>
                                          </p:spTgt>
                                        </p:tgtEl>
                                        <p:attrNameLst>
                                          <p:attrName>ppt_x</p:attrName>
                                        </p:attrNameLst>
                                      </p:cBhvr>
                                      <p:tavLst>
                                        <p:tav tm="0">
                                          <p:val>
                                            <p:strVal val="#ppt_x"/>
                                          </p:val>
                                        </p:tav>
                                        <p:tav tm="100000">
                                          <p:val>
                                            <p:strVal val="#ppt_x"/>
                                          </p:val>
                                        </p:tav>
                                      </p:tavLst>
                                    </p:anim>
                                    <p:anim calcmode="lin" valueType="num">
                                      <p:cBhvr>
                                        <p:cTn id="53" dur="1000" fill="hold"/>
                                        <p:tgtEl>
                                          <p:spTgt spid="5">
                                            <p:graphicEl>
                                              <a:dgm id="{E444BAD2-46D2-4EEC-A107-C685DEA30DCB}"/>
                                            </p:graphic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5">
                                            <p:graphicEl>
                                              <a:dgm id="{D6E3C14C-6B96-4932-95CC-3ED325D86956}"/>
                                            </p:graphicEl>
                                          </p:spTgt>
                                        </p:tgtEl>
                                        <p:attrNameLst>
                                          <p:attrName>style.visibility</p:attrName>
                                        </p:attrNameLst>
                                      </p:cBhvr>
                                      <p:to>
                                        <p:strVal val="visible"/>
                                      </p:to>
                                    </p:set>
                                    <p:animEffect transition="in" filter="fade">
                                      <p:cBhvr>
                                        <p:cTn id="56" dur="1000"/>
                                        <p:tgtEl>
                                          <p:spTgt spid="5">
                                            <p:graphicEl>
                                              <a:dgm id="{D6E3C14C-6B96-4932-95CC-3ED325D86956}"/>
                                            </p:graphicEl>
                                          </p:spTgt>
                                        </p:tgtEl>
                                      </p:cBhvr>
                                    </p:animEffect>
                                    <p:anim calcmode="lin" valueType="num">
                                      <p:cBhvr>
                                        <p:cTn id="57" dur="1000" fill="hold"/>
                                        <p:tgtEl>
                                          <p:spTgt spid="5">
                                            <p:graphicEl>
                                              <a:dgm id="{D6E3C14C-6B96-4932-95CC-3ED325D86956}"/>
                                            </p:graphicEl>
                                          </p:spTgt>
                                        </p:tgtEl>
                                        <p:attrNameLst>
                                          <p:attrName>ppt_x</p:attrName>
                                        </p:attrNameLst>
                                      </p:cBhvr>
                                      <p:tavLst>
                                        <p:tav tm="0">
                                          <p:val>
                                            <p:strVal val="#ppt_x"/>
                                          </p:val>
                                        </p:tav>
                                        <p:tav tm="100000">
                                          <p:val>
                                            <p:strVal val="#ppt_x"/>
                                          </p:val>
                                        </p:tav>
                                      </p:tavLst>
                                    </p:anim>
                                    <p:anim calcmode="lin" valueType="num">
                                      <p:cBhvr>
                                        <p:cTn id="58" dur="1000" fill="hold"/>
                                        <p:tgtEl>
                                          <p:spTgt spid="5">
                                            <p:graphicEl>
                                              <a:dgm id="{D6E3C14C-6B96-4932-95CC-3ED325D86956}"/>
                                            </p:graphicEl>
                                          </p:spTgt>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5">
                                            <p:graphicEl>
                                              <a:dgm id="{FE50C405-480D-4B2E-9264-19A04915678A}"/>
                                            </p:graphicEl>
                                          </p:spTgt>
                                        </p:tgtEl>
                                        <p:attrNameLst>
                                          <p:attrName>style.visibility</p:attrName>
                                        </p:attrNameLst>
                                      </p:cBhvr>
                                      <p:to>
                                        <p:strVal val="visible"/>
                                      </p:to>
                                    </p:set>
                                    <p:animEffect transition="in" filter="fade">
                                      <p:cBhvr>
                                        <p:cTn id="61" dur="1000"/>
                                        <p:tgtEl>
                                          <p:spTgt spid="5">
                                            <p:graphicEl>
                                              <a:dgm id="{FE50C405-480D-4B2E-9264-19A04915678A}"/>
                                            </p:graphicEl>
                                          </p:spTgt>
                                        </p:tgtEl>
                                      </p:cBhvr>
                                    </p:animEffect>
                                    <p:anim calcmode="lin" valueType="num">
                                      <p:cBhvr>
                                        <p:cTn id="62" dur="1000" fill="hold"/>
                                        <p:tgtEl>
                                          <p:spTgt spid="5">
                                            <p:graphicEl>
                                              <a:dgm id="{FE50C405-480D-4B2E-9264-19A04915678A}"/>
                                            </p:graphicEl>
                                          </p:spTgt>
                                        </p:tgtEl>
                                        <p:attrNameLst>
                                          <p:attrName>ppt_x</p:attrName>
                                        </p:attrNameLst>
                                      </p:cBhvr>
                                      <p:tavLst>
                                        <p:tav tm="0">
                                          <p:val>
                                            <p:strVal val="#ppt_x"/>
                                          </p:val>
                                        </p:tav>
                                        <p:tav tm="100000">
                                          <p:val>
                                            <p:strVal val="#ppt_x"/>
                                          </p:val>
                                        </p:tav>
                                      </p:tavLst>
                                    </p:anim>
                                    <p:anim calcmode="lin" valueType="num">
                                      <p:cBhvr>
                                        <p:cTn id="63" dur="1000" fill="hold"/>
                                        <p:tgtEl>
                                          <p:spTgt spid="5">
                                            <p:graphicEl>
                                              <a:dgm id="{FE50C405-480D-4B2E-9264-19A04915678A}"/>
                                            </p:graphicEl>
                                          </p:spTgt>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5">
                                            <p:graphicEl>
                                              <a:dgm id="{17984BE4-E703-48F0-8113-391DC8CC84CE}"/>
                                            </p:graphicEl>
                                          </p:spTgt>
                                        </p:tgtEl>
                                        <p:attrNameLst>
                                          <p:attrName>style.visibility</p:attrName>
                                        </p:attrNameLst>
                                      </p:cBhvr>
                                      <p:to>
                                        <p:strVal val="visible"/>
                                      </p:to>
                                    </p:set>
                                    <p:animEffect transition="in" filter="fade">
                                      <p:cBhvr>
                                        <p:cTn id="66" dur="1000"/>
                                        <p:tgtEl>
                                          <p:spTgt spid="5">
                                            <p:graphicEl>
                                              <a:dgm id="{17984BE4-E703-48F0-8113-391DC8CC84CE}"/>
                                            </p:graphicEl>
                                          </p:spTgt>
                                        </p:tgtEl>
                                      </p:cBhvr>
                                    </p:animEffect>
                                    <p:anim calcmode="lin" valueType="num">
                                      <p:cBhvr>
                                        <p:cTn id="67" dur="1000" fill="hold"/>
                                        <p:tgtEl>
                                          <p:spTgt spid="5">
                                            <p:graphicEl>
                                              <a:dgm id="{17984BE4-E703-48F0-8113-391DC8CC84CE}"/>
                                            </p:graphicEl>
                                          </p:spTgt>
                                        </p:tgtEl>
                                        <p:attrNameLst>
                                          <p:attrName>ppt_x</p:attrName>
                                        </p:attrNameLst>
                                      </p:cBhvr>
                                      <p:tavLst>
                                        <p:tav tm="0">
                                          <p:val>
                                            <p:strVal val="#ppt_x"/>
                                          </p:val>
                                        </p:tav>
                                        <p:tav tm="100000">
                                          <p:val>
                                            <p:strVal val="#ppt_x"/>
                                          </p:val>
                                        </p:tav>
                                      </p:tavLst>
                                    </p:anim>
                                    <p:anim calcmode="lin" valueType="num">
                                      <p:cBhvr>
                                        <p:cTn id="68" dur="1000" fill="hold"/>
                                        <p:tgtEl>
                                          <p:spTgt spid="5">
                                            <p:graphicEl>
                                              <a:dgm id="{17984BE4-E703-48F0-8113-391DC8CC84CE}"/>
                                            </p:graphicEl>
                                          </p:spTgt>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5">
                                            <p:graphicEl>
                                              <a:dgm id="{F2F7EBA3-49E7-43EE-8823-0CBE6EAFDB93}"/>
                                            </p:graphicEl>
                                          </p:spTgt>
                                        </p:tgtEl>
                                        <p:attrNameLst>
                                          <p:attrName>style.visibility</p:attrName>
                                        </p:attrNameLst>
                                      </p:cBhvr>
                                      <p:to>
                                        <p:strVal val="visible"/>
                                      </p:to>
                                    </p:set>
                                    <p:animEffect transition="in" filter="fade">
                                      <p:cBhvr>
                                        <p:cTn id="71" dur="1000"/>
                                        <p:tgtEl>
                                          <p:spTgt spid="5">
                                            <p:graphicEl>
                                              <a:dgm id="{F2F7EBA3-49E7-43EE-8823-0CBE6EAFDB93}"/>
                                            </p:graphicEl>
                                          </p:spTgt>
                                        </p:tgtEl>
                                      </p:cBhvr>
                                    </p:animEffect>
                                    <p:anim calcmode="lin" valueType="num">
                                      <p:cBhvr>
                                        <p:cTn id="72" dur="1000" fill="hold"/>
                                        <p:tgtEl>
                                          <p:spTgt spid="5">
                                            <p:graphicEl>
                                              <a:dgm id="{F2F7EBA3-49E7-43EE-8823-0CBE6EAFDB93}"/>
                                            </p:graphicEl>
                                          </p:spTgt>
                                        </p:tgtEl>
                                        <p:attrNameLst>
                                          <p:attrName>ppt_x</p:attrName>
                                        </p:attrNameLst>
                                      </p:cBhvr>
                                      <p:tavLst>
                                        <p:tav tm="0">
                                          <p:val>
                                            <p:strVal val="#ppt_x"/>
                                          </p:val>
                                        </p:tav>
                                        <p:tav tm="100000">
                                          <p:val>
                                            <p:strVal val="#ppt_x"/>
                                          </p:val>
                                        </p:tav>
                                      </p:tavLst>
                                    </p:anim>
                                    <p:anim calcmode="lin" valueType="num">
                                      <p:cBhvr>
                                        <p:cTn id="73" dur="1000" fill="hold"/>
                                        <p:tgtEl>
                                          <p:spTgt spid="5">
                                            <p:graphicEl>
                                              <a:dgm id="{F2F7EBA3-49E7-43EE-8823-0CBE6EAFDB93}"/>
                                            </p:graphic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5">
                                            <p:graphicEl>
                                              <a:dgm id="{351195F7-065B-4C35-A626-C02EC9069BAE}"/>
                                            </p:graphicEl>
                                          </p:spTgt>
                                        </p:tgtEl>
                                        <p:attrNameLst>
                                          <p:attrName>style.visibility</p:attrName>
                                        </p:attrNameLst>
                                      </p:cBhvr>
                                      <p:to>
                                        <p:strVal val="visible"/>
                                      </p:to>
                                    </p:set>
                                    <p:animEffect transition="in" filter="fade">
                                      <p:cBhvr>
                                        <p:cTn id="78" dur="1000"/>
                                        <p:tgtEl>
                                          <p:spTgt spid="5">
                                            <p:graphicEl>
                                              <a:dgm id="{351195F7-065B-4C35-A626-C02EC9069BAE}"/>
                                            </p:graphicEl>
                                          </p:spTgt>
                                        </p:tgtEl>
                                      </p:cBhvr>
                                    </p:animEffect>
                                    <p:anim calcmode="lin" valueType="num">
                                      <p:cBhvr>
                                        <p:cTn id="79" dur="1000" fill="hold"/>
                                        <p:tgtEl>
                                          <p:spTgt spid="5">
                                            <p:graphicEl>
                                              <a:dgm id="{351195F7-065B-4C35-A626-C02EC9069BAE}"/>
                                            </p:graphicEl>
                                          </p:spTgt>
                                        </p:tgtEl>
                                        <p:attrNameLst>
                                          <p:attrName>ppt_x</p:attrName>
                                        </p:attrNameLst>
                                      </p:cBhvr>
                                      <p:tavLst>
                                        <p:tav tm="0">
                                          <p:val>
                                            <p:strVal val="#ppt_x"/>
                                          </p:val>
                                        </p:tav>
                                        <p:tav tm="100000">
                                          <p:val>
                                            <p:strVal val="#ppt_x"/>
                                          </p:val>
                                        </p:tav>
                                      </p:tavLst>
                                    </p:anim>
                                    <p:anim calcmode="lin" valueType="num">
                                      <p:cBhvr>
                                        <p:cTn id="80" dur="1000" fill="hold"/>
                                        <p:tgtEl>
                                          <p:spTgt spid="5">
                                            <p:graphicEl>
                                              <a:dgm id="{351195F7-065B-4C35-A626-C02EC9069BAE}"/>
                                            </p:graphicEl>
                                          </p:spTgt>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
                                            <p:graphicEl>
                                              <a:dgm id="{4EAE1E3A-3AC1-4FBF-9ED8-15216C567CC3}"/>
                                            </p:graphicEl>
                                          </p:spTgt>
                                        </p:tgtEl>
                                        <p:attrNameLst>
                                          <p:attrName>style.visibility</p:attrName>
                                        </p:attrNameLst>
                                      </p:cBhvr>
                                      <p:to>
                                        <p:strVal val="visible"/>
                                      </p:to>
                                    </p:set>
                                    <p:animEffect transition="in" filter="fade">
                                      <p:cBhvr>
                                        <p:cTn id="83" dur="1000"/>
                                        <p:tgtEl>
                                          <p:spTgt spid="5">
                                            <p:graphicEl>
                                              <a:dgm id="{4EAE1E3A-3AC1-4FBF-9ED8-15216C567CC3}"/>
                                            </p:graphicEl>
                                          </p:spTgt>
                                        </p:tgtEl>
                                      </p:cBhvr>
                                    </p:animEffect>
                                    <p:anim calcmode="lin" valueType="num">
                                      <p:cBhvr>
                                        <p:cTn id="84" dur="1000" fill="hold"/>
                                        <p:tgtEl>
                                          <p:spTgt spid="5">
                                            <p:graphicEl>
                                              <a:dgm id="{4EAE1E3A-3AC1-4FBF-9ED8-15216C567CC3}"/>
                                            </p:graphicEl>
                                          </p:spTgt>
                                        </p:tgtEl>
                                        <p:attrNameLst>
                                          <p:attrName>ppt_x</p:attrName>
                                        </p:attrNameLst>
                                      </p:cBhvr>
                                      <p:tavLst>
                                        <p:tav tm="0">
                                          <p:val>
                                            <p:strVal val="#ppt_x"/>
                                          </p:val>
                                        </p:tav>
                                        <p:tav tm="100000">
                                          <p:val>
                                            <p:strVal val="#ppt_x"/>
                                          </p:val>
                                        </p:tav>
                                      </p:tavLst>
                                    </p:anim>
                                    <p:anim calcmode="lin" valueType="num">
                                      <p:cBhvr>
                                        <p:cTn id="85" dur="1000" fill="hold"/>
                                        <p:tgtEl>
                                          <p:spTgt spid="5">
                                            <p:graphicEl>
                                              <a:dgm id="{4EAE1E3A-3AC1-4FBF-9ED8-15216C567CC3}"/>
                                            </p:graphicEl>
                                          </p:spTgt>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5">
                                            <p:graphicEl>
                                              <a:dgm id="{F6220D50-C8ED-4169-AAEA-4A013700BBC2}"/>
                                            </p:graphicEl>
                                          </p:spTgt>
                                        </p:tgtEl>
                                        <p:attrNameLst>
                                          <p:attrName>style.visibility</p:attrName>
                                        </p:attrNameLst>
                                      </p:cBhvr>
                                      <p:to>
                                        <p:strVal val="visible"/>
                                      </p:to>
                                    </p:set>
                                    <p:animEffect transition="in" filter="fade">
                                      <p:cBhvr>
                                        <p:cTn id="88" dur="1000"/>
                                        <p:tgtEl>
                                          <p:spTgt spid="5">
                                            <p:graphicEl>
                                              <a:dgm id="{F6220D50-C8ED-4169-AAEA-4A013700BBC2}"/>
                                            </p:graphicEl>
                                          </p:spTgt>
                                        </p:tgtEl>
                                      </p:cBhvr>
                                    </p:animEffect>
                                    <p:anim calcmode="lin" valueType="num">
                                      <p:cBhvr>
                                        <p:cTn id="89" dur="1000" fill="hold"/>
                                        <p:tgtEl>
                                          <p:spTgt spid="5">
                                            <p:graphicEl>
                                              <a:dgm id="{F6220D50-C8ED-4169-AAEA-4A013700BBC2}"/>
                                            </p:graphicEl>
                                          </p:spTgt>
                                        </p:tgtEl>
                                        <p:attrNameLst>
                                          <p:attrName>ppt_x</p:attrName>
                                        </p:attrNameLst>
                                      </p:cBhvr>
                                      <p:tavLst>
                                        <p:tav tm="0">
                                          <p:val>
                                            <p:strVal val="#ppt_x"/>
                                          </p:val>
                                        </p:tav>
                                        <p:tav tm="100000">
                                          <p:val>
                                            <p:strVal val="#ppt_x"/>
                                          </p:val>
                                        </p:tav>
                                      </p:tavLst>
                                    </p:anim>
                                    <p:anim calcmode="lin" valueType="num">
                                      <p:cBhvr>
                                        <p:cTn id="90" dur="1000" fill="hold"/>
                                        <p:tgtEl>
                                          <p:spTgt spid="5">
                                            <p:graphicEl>
                                              <a:dgm id="{F6220D50-C8ED-4169-AAEA-4A013700BBC2}"/>
                                            </p:graphicEl>
                                          </p:spTgt>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5">
                                            <p:graphicEl>
                                              <a:dgm id="{6A7133BE-C154-42FA-A564-788089DB9CEF}"/>
                                            </p:graphicEl>
                                          </p:spTgt>
                                        </p:tgtEl>
                                        <p:attrNameLst>
                                          <p:attrName>style.visibility</p:attrName>
                                        </p:attrNameLst>
                                      </p:cBhvr>
                                      <p:to>
                                        <p:strVal val="visible"/>
                                      </p:to>
                                    </p:set>
                                    <p:animEffect transition="in" filter="fade">
                                      <p:cBhvr>
                                        <p:cTn id="93" dur="1000"/>
                                        <p:tgtEl>
                                          <p:spTgt spid="5">
                                            <p:graphicEl>
                                              <a:dgm id="{6A7133BE-C154-42FA-A564-788089DB9CEF}"/>
                                            </p:graphicEl>
                                          </p:spTgt>
                                        </p:tgtEl>
                                      </p:cBhvr>
                                    </p:animEffect>
                                    <p:anim calcmode="lin" valueType="num">
                                      <p:cBhvr>
                                        <p:cTn id="94" dur="1000" fill="hold"/>
                                        <p:tgtEl>
                                          <p:spTgt spid="5">
                                            <p:graphicEl>
                                              <a:dgm id="{6A7133BE-C154-42FA-A564-788089DB9CEF}"/>
                                            </p:graphicEl>
                                          </p:spTgt>
                                        </p:tgtEl>
                                        <p:attrNameLst>
                                          <p:attrName>ppt_x</p:attrName>
                                        </p:attrNameLst>
                                      </p:cBhvr>
                                      <p:tavLst>
                                        <p:tav tm="0">
                                          <p:val>
                                            <p:strVal val="#ppt_x"/>
                                          </p:val>
                                        </p:tav>
                                        <p:tav tm="100000">
                                          <p:val>
                                            <p:strVal val="#ppt_x"/>
                                          </p:val>
                                        </p:tav>
                                      </p:tavLst>
                                    </p:anim>
                                    <p:anim calcmode="lin" valueType="num">
                                      <p:cBhvr>
                                        <p:cTn id="95" dur="1000" fill="hold"/>
                                        <p:tgtEl>
                                          <p:spTgt spid="5">
                                            <p:graphicEl>
                                              <a:dgm id="{6A7133BE-C154-42FA-A564-788089DB9CEF}"/>
                                            </p:graphicEl>
                                          </p:spTgt>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5">
                                            <p:graphicEl>
                                              <a:dgm id="{933C3C70-6726-4A3B-8F93-A25AFF88EFEE}"/>
                                            </p:graphicEl>
                                          </p:spTgt>
                                        </p:tgtEl>
                                        <p:attrNameLst>
                                          <p:attrName>style.visibility</p:attrName>
                                        </p:attrNameLst>
                                      </p:cBhvr>
                                      <p:to>
                                        <p:strVal val="visible"/>
                                      </p:to>
                                    </p:set>
                                    <p:animEffect transition="in" filter="fade">
                                      <p:cBhvr>
                                        <p:cTn id="98" dur="1000"/>
                                        <p:tgtEl>
                                          <p:spTgt spid="5">
                                            <p:graphicEl>
                                              <a:dgm id="{933C3C70-6726-4A3B-8F93-A25AFF88EFEE}"/>
                                            </p:graphicEl>
                                          </p:spTgt>
                                        </p:tgtEl>
                                      </p:cBhvr>
                                    </p:animEffect>
                                    <p:anim calcmode="lin" valueType="num">
                                      <p:cBhvr>
                                        <p:cTn id="99" dur="1000" fill="hold"/>
                                        <p:tgtEl>
                                          <p:spTgt spid="5">
                                            <p:graphicEl>
                                              <a:dgm id="{933C3C70-6726-4A3B-8F93-A25AFF88EFEE}"/>
                                            </p:graphicEl>
                                          </p:spTgt>
                                        </p:tgtEl>
                                        <p:attrNameLst>
                                          <p:attrName>ppt_x</p:attrName>
                                        </p:attrNameLst>
                                      </p:cBhvr>
                                      <p:tavLst>
                                        <p:tav tm="0">
                                          <p:val>
                                            <p:strVal val="#ppt_x"/>
                                          </p:val>
                                        </p:tav>
                                        <p:tav tm="100000">
                                          <p:val>
                                            <p:strVal val="#ppt_x"/>
                                          </p:val>
                                        </p:tav>
                                      </p:tavLst>
                                    </p:anim>
                                    <p:anim calcmode="lin" valueType="num">
                                      <p:cBhvr>
                                        <p:cTn id="100" dur="1000" fill="hold"/>
                                        <p:tgtEl>
                                          <p:spTgt spid="5">
                                            <p:graphicEl>
                                              <a:dgm id="{933C3C70-6726-4A3B-8F93-A25AFF88EFEE}"/>
                                            </p:graphicEl>
                                          </p:spTgt>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5">
                                            <p:graphicEl>
                                              <a:dgm id="{0201DEFA-DF24-480F-9D78-4F617DF535F2}"/>
                                            </p:graphicEl>
                                          </p:spTgt>
                                        </p:tgtEl>
                                        <p:attrNameLst>
                                          <p:attrName>style.visibility</p:attrName>
                                        </p:attrNameLst>
                                      </p:cBhvr>
                                      <p:to>
                                        <p:strVal val="visible"/>
                                      </p:to>
                                    </p:set>
                                    <p:animEffect transition="in" filter="fade">
                                      <p:cBhvr>
                                        <p:cTn id="103" dur="1000"/>
                                        <p:tgtEl>
                                          <p:spTgt spid="5">
                                            <p:graphicEl>
                                              <a:dgm id="{0201DEFA-DF24-480F-9D78-4F617DF535F2}"/>
                                            </p:graphicEl>
                                          </p:spTgt>
                                        </p:tgtEl>
                                      </p:cBhvr>
                                    </p:animEffect>
                                    <p:anim calcmode="lin" valueType="num">
                                      <p:cBhvr>
                                        <p:cTn id="104" dur="1000" fill="hold"/>
                                        <p:tgtEl>
                                          <p:spTgt spid="5">
                                            <p:graphicEl>
                                              <a:dgm id="{0201DEFA-DF24-480F-9D78-4F617DF535F2}"/>
                                            </p:graphicEl>
                                          </p:spTgt>
                                        </p:tgtEl>
                                        <p:attrNameLst>
                                          <p:attrName>ppt_x</p:attrName>
                                        </p:attrNameLst>
                                      </p:cBhvr>
                                      <p:tavLst>
                                        <p:tav tm="0">
                                          <p:val>
                                            <p:strVal val="#ppt_x"/>
                                          </p:val>
                                        </p:tav>
                                        <p:tav tm="100000">
                                          <p:val>
                                            <p:strVal val="#ppt_x"/>
                                          </p:val>
                                        </p:tav>
                                      </p:tavLst>
                                    </p:anim>
                                    <p:anim calcmode="lin" valueType="num">
                                      <p:cBhvr>
                                        <p:cTn id="105" dur="1000" fill="hold"/>
                                        <p:tgtEl>
                                          <p:spTgt spid="5">
                                            <p:graphicEl>
                                              <a:dgm id="{0201DEFA-DF24-480F-9D78-4F617DF535F2}"/>
                                            </p:graphicEl>
                                          </p:spTgt>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5">
                                            <p:graphicEl>
                                              <a:dgm id="{4B5F7B42-B7FE-4953-AE67-1C2471902ABE}"/>
                                            </p:graphicEl>
                                          </p:spTgt>
                                        </p:tgtEl>
                                        <p:attrNameLst>
                                          <p:attrName>style.visibility</p:attrName>
                                        </p:attrNameLst>
                                      </p:cBhvr>
                                      <p:to>
                                        <p:strVal val="visible"/>
                                      </p:to>
                                    </p:set>
                                    <p:animEffect transition="in" filter="fade">
                                      <p:cBhvr>
                                        <p:cTn id="110" dur="1000"/>
                                        <p:tgtEl>
                                          <p:spTgt spid="5">
                                            <p:graphicEl>
                                              <a:dgm id="{4B5F7B42-B7FE-4953-AE67-1C2471902ABE}"/>
                                            </p:graphicEl>
                                          </p:spTgt>
                                        </p:tgtEl>
                                      </p:cBhvr>
                                    </p:animEffect>
                                    <p:anim calcmode="lin" valueType="num">
                                      <p:cBhvr>
                                        <p:cTn id="111" dur="1000" fill="hold"/>
                                        <p:tgtEl>
                                          <p:spTgt spid="5">
                                            <p:graphicEl>
                                              <a:dgm id="{4B5F7B42-B7FE-4953-AE67-1C2471902ABE}"/>
                                            </p:graphicEl>
                                          </p:spTgt>
                                        </p:tgtEl>
                                        <p:attrNameLst>
                                          <p:attrName>ppt_x</p:attrName>
                                        </p:attrNameLst>
                                      </p:cBhvr>
                                      <p:tavLst>
                                        <p:tav tm="0">
                                          <p:val>
                                            <p:strVal val="#ppt_x"/>
                                          </p:val>
                                        </p:tav>
                                        <p:tav tm="100000">
                                          <p:val>
                                            <p:strVal val="#ppt_x"/>
                                          </p:val>
                                        </p:tav>
                                      </p:tavLst>
                                    </p:anim>
                                    <p:anim calcmode="lin" valueType="num">
                                      <p:cBhvr>
                                        <p:cTn id="112" dur="1000" fill="hold"/>
                                        <p:tgtEl>
                                          <p:spTgt spid="5">
                                            <p:graphicEl>
                                              <a:dgm id="{4B5F7B42-B7FE-4953-AE67-1C2471902ABE}"/>
                                            </p:graphicEl>
                                          </p:spTgt>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5">
                                            <p:graphicEl>
                                              <a:dgm id="{687BB00D-1814-40A9-90DC-549FF614137A}"/>
                                            </p:graphicEl>
                                          </p:spTgt>
                                        </p:tgtEl>
                                        <p:attrNameLst>
                                          <p:attrName>style.visibility</p:attrName>
                                        </p:attrNameLst>
                                      </p:cBhvr>
                                      <p:to>
                                        <p:strVal val="visible"/>
                                      </p:to>
                                    </p:set>
                                    <p:animEffect transition="in" filter="fade">
                                      <p:cBhvr>
                                        <p:cTn id="115" dur="1000"/>
                                        <p:tgtEl>
                                          <p:spTgt spid="5">
                                            <p:graphicEl>
                                              <a:dgm id="{687BB00D-1814-40A9-90DC-549FF614137A}"/>
                                            </p:graphicEl>
                                          </p:spTgt>
                                        </p:tgtEl>
                                      </p:cBhvr>
                                    </p:animEffect>
                                    <p:anim calcmode="lin" valueType="num">
                                      <p:cBhvr>
                                        <p:cTn id="116" dur="1000" fill="hold"/>
                                        <p:tgtEl>
                                          <p:spTgt spid="5">
                                            <p:graphicEl>
                                              <a:dgm id="{687BB00D-1814-40A9-90DC-549FF614137A}"/>
                                            </p:graphicEl>
                                          </p:spTgt>
                                        </p:tgtEl>
                                        <p:attrNameLst>
                                          <p:attrName>ppt_x</p:attrName>
                                        </p:attrNameLst>
                                      </p:cBhvr>
                                      <p:tavLst>
                                        <p:tav tm="0">
                                          <p:val>
                                            <p:strVal val="#ppt_x"/>
                                          </p:val>
                                        </p:tav>
                                        <p:tav tm="100000">
                                          <p:val>
                                            <p:strVal val="#ppt_x"/>
                                          </p:val>
                                        </p:tav>
                                      </p:tavLst>
                                    </p:anim>
                                    <p:anim calcmode="lin" valueType="num">
                                      <p:cBhvr>
                                        <p:cTn id="117" dur="1000" fill="hold"/>
                                        <p:tgtEl>
                                          <p:spTgt spid="5">
                                            <p:graphicEl>
                                              <a:dgm id="{687BB00D-1814-40A9-90DC-549FF614137A}"/>
                                            </p:graphicEl>
                                          </p:spTgt>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5">
                                            <p:graphicEl>
                                              <a:dgm id="{A606562A-ED22-4F3E-A446-8230CA59A211}"/>
                                            </p:graphicEl>
                                          </p:spTgt>
                                        </p:tgtEl>
                                        <p:attrNameLst>
                                          <p:attrName>style.visibility</p:attrName>
                                        </p:attrNameLst>
                                      </p:cBhvr>
                                      <p:to>
                                        <p:strVal val="visible"/>
                                      </p:to>
                                    </p:set>
                                    <p:animEffect transition="in" filter="fade">
                                      <p:cBhvr>
                                        <p:cTn id="120" dur="1000"/>
                                        <p:tgtEl>
                                          <p:spTgt spid="5">
                                            <p:graphicEl>
                                              <a:dgm id="{A606562A-ED22-4F3E-A446-8230CA59A211}"/>
                                            </p:graphicEl>
                                          </p:spTgt>
                                        </p:tgtEl>
                                      </p:cBhvr>
                                    </p:animEffect>
                                    <p:anim calcmode="lin" valueType="num">
                                      <p:cBhvr>
                                        <p:cTn id="121" dur="1000" fill="hold"/>
                                        <p:tgtEl>
                                          <p:spTgt spid="5">
                                            <p:graphicEl>
                                              <a:dgm id="{A606562A-ED22-4F3E-A446-8230CA59A211}"/>
                                            </p:graphicEl>
                                          </p:spTgt>
                                        </p:tgtEl>
                                        <p:attrNameLst>
                                          <p:attrName>ppt_x</p:attrName>
                                        </p:attrNameLst>
                                      </p:cBhvr>
                                      <p:tavLst>
                                        <p:tav tm="0">
                                          <p:val>
                                            <p:strVal val="#ppt_x"/>
                                          </p:val>
                                        </p:tav>
                                        <p:tav tm="100000">
                                          <p:val>
                                            <p:strVal val="#ppt_x"/>
                                          </p:val>
                                        </p:tav>
                                      </p:tavLst>
                                    </p:anim>
                                    <p:anim calcmode="lin" valueType="num">
                                      <p:cBhvr>
                                        <p:cTn id="122" dur="1000" fill="hold"/>
                                        <p:tgtEl>
                                          <p:spTgt spid="5">
                                            <p:graphicEl>
                                              <a:dgm id="{A606562A-ED22-4F3E-A446-8230CA59A211}"/>
                                            </p:graphicEl>
                                          </p:spTgt>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0"/>
                                  </p:stCondLst>
                                  <p:childTnLst>
                                    <p:set>
                                      <p:cBhvr>
                                        <p:cTn id="124" dur="1" fill="hold">
                                          <p:stCondLst>
                                            <p:cond delay="0"/>
                                          </p:stCondLst>
                                        </p:cTn>
                                        <p:tgtEl>
                                          <p:spTgt spid="5">
                                            <p:graphicEl>
                                              <a:dgm id="{E22CC8C8-FBE8-46D1-B703-0F567853D7AA}"/>
                                            </p:graphicEl>
                                          </p:spTgt>
                                        </p:tgtEl>
                                        <p:attrNameLst>
                                          <p:attrName>style.visibility</p:attrName>
                                        </p:attrNameLst>
                                      </p:cBhvr>
                                      <p:to>
                                        <p:strVal val="visible"/>
                                      </p:to>
                                    </p:set>
                                    <p:animEffect transition="in" filter="fade">
                                      <p:cBhvr>
                                        <p:cTn id="125" dur="1000"/>
                                        <p:tgtEl>
                                          <p:spTgt spid="5">
                                            <p:graphicEl>
                                              <a:dgm id="{E22CC8C8-FBE8-46D1-B703-0F567853D7AA}"/>
                                            </p:graphicEl>
                                          </p:spTgt>
                                        </p:tgtEl>
                                      </p:cBhvr>
                                    </p:animEffect>
                                    <p:anim calcmode="lin" valueType="num">
                                      <p:cBhvr>
                                        <p:cTn id="126" dur="1000" fill="hold"/>
                                        <p:tgtEl>
                                          <p:spTgt spid="5">
                                            <p:graphicEl>
                                              <a:dgm id="{E22CC8C8-FBE8-46D1-B703-0F567853D7AA}"/>
                                            </p:graphicEl>
                                          </p:spTgt>
                                        </p:tgtEl>
                                        <p:attrNameLst>
                                          <p:attrName>ppt_x</p:attrName>
                                        </p:attrNameLst>
                                      </p:cBhvr>
                                      <p:tavLst>
                                        <p:tav tm="0">
                                          <p:val>
                                            <p:strVal val="#ppt_x"/>
                                          </p:val>
                                        </p:tav>
                                        <p:tav tm="100000">
                                          <p:val>
                                            <p:strVal val="#ppt_x"/>
                                          </p:val>
                                        </p:tav>
                                      </p:tavLst>
                                    </p:anim>
                                    <p:anim calcmode="lin" valueType="num">
                                      <p:cBhvr>
                                        <p:cTn id="127" dur="1000" fill="hold"/>
                                        <p:tgtEl>
                                          <p:spTgt spid="5">
                                            <p:graphicEl>
                                              <a:dgm id="{E22CC8C8-FBE8-46D1-B703-0F567853D7AA}"/>
                                            </p:graphicEl>
                                          </p:spTgt>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5">
                                            <p:graphicEl>
                                              <a:dgm id="{2F5DB19C-AD10-4427-93F4-8CC783C1C7DE}"/>
                                            </p:graphicEl>
                                          </p:spTgt>
                                        </p:tgtEl>
                                        <p:attrNameLst>
                                          <p:attrName>style.visibility</p:attrName>
                                        </p:attrNameLst>
                                      </p:cBhvr>
                                      <p:to>
                                        <p:strVal val="visible"/>
                                      </p:to>
                                    </p:set>
                                    <p:animEffect transition="in" filter="fade">
                                      <p:cBhvr>
                                        <p:cTn id="130" dur="1000"/>
                                        <p:tgtEl>
                                          <p:spTgt spid="5">
                                            <p:graphicEl>
                                              <a:dgm id="{2F5DB19C-AD10-4427-93F4-8CC783C1C7DE}"/>
                                            </p:graphicEl>
                                          </p:spTgt>
                                        </p:tgtEl>
                                      </p:cBhvr>
                                    </p:animEffect>
                                    <p:anim calcmode="lin" valueType="num">
                                      <p:cBhvr>
                                        <p:cTn id="131" dur="1000" fill="hold"/>
                                        <p:tgtEl>
                                          <p:spTgt spid="5">
                                            <p:graphicEl>
                                              <a:dgm id="{2F5DB19C-AD10-4427-93F4-8CC783C1C7DE}"/>
                                            </p:graphicEl>
                                          </p:spTgt>
                                        </p:tgtEl>
                                        <p:attrNameLst>
                                          <p:attrName>ppt_x</p:attrName>
                                        </p:attrNameLst>
                                      </p:cBhvr>
                                      <p:tavLst>
                                        <p:tav tm="0">
                                          <p:val>
                                            <p:strVal val="#ppt_x"/>
                                          </p:val>
                                        </p:tav>
                                        <p:tav tm="100000">
                                          <p:val>
                                            <p:strVal val="#ppt_x"/>
                                          </p:val>
                                        </p:tav>
                                      </p:tavLst>
                                    </p:anim>
                                    <p:anim calcmode="lin" valueType="num">
                                      <p:cBhvr>
                                        <p:cTn id="132" dur="1000" fill="hold"/>
                                        <p:tgtEl>
                                          <p:spTgt spid="5">
                                            <p:graphicEl>
                                              <a:dgm id="{2F5DB19C-AD10-4427-93F4-8CC783C1C7DE}"/>
                                            </p:graphicEl>
                                          </p:spTgt>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0"/>
                                  </p:stCondLst>
                                  <p:childTnLst>
                                    <p:set>
                                      <p:cBhvr>
                                        <p:cTn id="134" dur="1" fill="hold">
                                          <p:stCondLst>
                                            <p:cond delay="0"/>
                                          </p:stCondLst>
                                        </p:cTn>
                                        <p:tgtEl>
                                          <p:spTgt spid="5">
                                            <p:graphicEl>
                                              <a:dgm id="{165CC898-EF31-4387-AAE5-A7A93941E9D9}"/>
                                            </p:graphicEl>
                                          </p:spTgt>
                                        </p:tgtEl>
                                        <p:attrNameLst>
                                          <p:attrName>style.visibility</p:attrName>
                                        </p:attrNameLst>
                                      </p:cBhvr>
                                      <p:to>
                                        <p:strVal val="visible"/>
                                      </p:to>
                                    </p:set>
                                    <p:animEffect transition="in" filter="fade">
                                      <p:cBhvr>
                                        <p:cTn id="135" dur="1000"/>
                                        <p:tgtEl>
                                          <p:spTgt spid="5">
                                            <p:graphicEl>
                                              <a:dgm id="{165CC898-EF31-4387-AAE5-A7A93941E9D9}"/>
                                            </p:graphicEl>
                                          </p:spTgt>
                                        </p:tgtEl>
                                      </p:cBhvr>
                                    </p:animEffect>
                                    <p:anim calcmode="lin" valueType="num">
                                      <p:cBhvr>
                                        <p:cTn id="136" dur="1000" fill="hold"/>
                                        <p:tgtEl>
                                          <p:spTgt spid="5">
                                            <p:graphicEl>
                                              <a:dgm id="{165CC898-EF31-4387-AAE5-A7A93941E9D9}"/>
                                            </p:graphicEl>
                                          </p:spTgt>
                                        </p:tgtEl>
                                        <p:attrNameLst>
                                          <p:attrName>ppt_x</p:attrName>
                                        </p:attrNameLst>
                                      </p:cBhvr>
                                      <p:tavLst>
                                        <p:tav tm="0">
                                          <p:val>
                                            <p:strVal val="#ppt_x"/>
                                          </p:val>
                                        </p:tav>
                                        <p:tav tm="100000">
                                          <p:val>
                                            <p:strVal val="#ppt_x"/>
                                          </p:val>
                                        </p:tav>
                                      </p:tavLst>
                                    </p:anim>
                                    <p:anim calcmode="lin" valueType="num">
                                      <p:cBhvr>
                                        <p:cTn id="137" dur="1000" fill="hold"/>
                                        <p:tgtEl>
                                          <p:spTgt spid="5">
                                            <p:graphicEl>
                                              <a:dgm id="{165CC898-EF31-4387-AAE5-A7A93941E9D9}"/>
                                            </p:graphicEl>
                                          </p:spTgt>
                                        </p:tgtEl>
                                        <p:attrNameLst>
                                          <p:attrName>ppt_y</p:attrName>
                                        </p:attrNameLst>
                                      </p:cBhvr>
                                      <p:tavLst>
                                        <p:tav tm="0">
                                          <p:val>
                                            <p:strVal val="#ppt_y+.1"/>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42" presetClass="entr" presetSubtype="0" fill="hold" grpId="0" nodeType="clickEffect">
                                  <p:stCondLst>
                                    <p:cond delay="0"/>
                                  </p:stCondLst>
                                  <p:childTnLst>
                                    <p:set>
                                      <p:cBhvr>
                                        <p:cTn id="141" dur="1" fill="hold">
                                          <p:stCondLst>
                                            <p:cond delay="0"/>
                                          </p:stCondLst>
                                        </p:cTn>
                                        <p:tgtEl>
                                          <p:spTgt spid="5">
                                            <p:graphicEl>
                                              <a:dgm id="{754E18F8-BE3C-4C63-A547-0931F90D4873}"/>
                                            </p:graphicEl>
                                          </p:spTgt>
                                        </p:tgtEl>
                                        <p:attrNameLst>
                                          <p:attrName>style.visibility</p:attrName>
                                        </p:attrNameLst>
                                      </p:cBhvr>
                                      <p:to>
                                        <p:strVal val="visible"/>
                                      </p:to>
                                    </p:set>
                                    <p:animEffect transition="in" filter="fade">
                                      <p:cBhvr>
                                        <p:cTn id="142" dur="1000"/>
                                        <p:tgtEl>
                                          <p:spTgt spid="5">
                                            <p:graphicEl>
                                              <a:dgm id="{754E18F8-BE3C-4C63-A547-0931F90D4873}"/>
                                            </p:graphicEl>
                                          </p:spTgt>
                                        </p:tgtEl>
                                      </p:cBhvr>
                                    </p:animEffect>
                                    <p:anim calcmode="lin" valueType="num">
                                      <p:cBhvr>
                                        <p:cTn id="143" dur="1000" fill="hold"/>
                                        <p:tgtEl>
                                          <p:spTgt spid="5">
                                            <p:graphicEl>
                                              <a:dgm id="{754E18F8-BE3C-4C63-A547-0931F90D4873}"/>
                                            </p:graphicEl>
                                          </p:spTgt>
                                        </p:tgtEl>
                                        <p:attrNameLst>
                                          <p:attrName>ppt_x</p:attrName>
                                        </p:attrNameLst>
                                      </p:cBhvr>
                                      <p:tavLst>
                                        <p:tav tm="0">
                                          <p:val>
                                            <p:strVal val="#ppt_x"/>
                                          </p:val>
                                        </p:tav>
                                        <p:tav tm="100000">
                                          <p:val>
                                            <p:strVal val="#ppt_x"/>
                                          </p:val>
                                        </p:tav>
                                      </p:tavLst>
                                    </p:anim>
                                    <p:anim calcmode="lin" valueType="num">
                                      <p:cBhvr>
                                        <p:cTn id="144" dur="1000" fill="hold"/>
                                        <p:tgtEl>
                                          <p:spTgt spid="5">
                                            <p:graphicEl>
                                              <a:dgm id="{754E18F8-BE3C-4C63-A547-0931F90D4873}"/>
                                            </p:graphicEl>
                                          </p:spTgt>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5">
                                            <p:graphicEl>
                                              <a:dgm id="{8A77F0AA-790B-4C1C-8B35-D2F0E5B91669}"/>
                                            </p:graphicEl>
                                          </p:spTgt>
                                        </p:tgtEl>
                                        <p:attrNameLst>
                                          <p:attrName>style.visibility</p:attrName>
                                        </p:attrNameLst>
                                      </p:cBhvr>
                                      <p:to>
                                        <p:strVal val="visible"/>
                                      </p:to>
                                    </p:set>
                                    <p:animEffect transition="in" filter="fade">
                                      <p:cBhvr>
                                        <p:cTn id="147" dur="1000"/>
                                        <p:tgtEl>
                                          <p:spTgt spid="5">
                                            <p:graphicEl>
                                              <a:dgm id="{8A77F0AA-790B-4C1C-8B35-D2F0E5B91669}"/>
                                            </p:graphicEl>
                                          </p:spTgt>
                                        </p:tgtEl>
                                      </p:cBhvr>
                                    </p:animEffect>
                                    <p:anim calcmode="lin" valueType="num">
                                      <p:cBhvr>
                                        <p:cTn id="148" dur="1000" fill="hold"/>
                                        <p:tgtEl>
                                          <p:spTgt spid="5">
                                            <p:graphicEl>
                                              <a:dgm id="{8A77F0AA-790B-4C1C-8B35-D2F0E5B91669}"/>
                                            </p:graphicEl>
                                          </p:spTgt>
                                        </p:tgtEl>
                                        <p:attrNameLst>
                                          <p:attrName>ppt_x</p:attrName>
                                        </p:attrNameLst>
                                      </p:cBhvr>
                                      <p:tavLst>
                                        <p:tav tm="0">
                                          <p:val>
                                            <p:strVal val="#ppt_x"/>
                                          </p:val>
                                        </p:tav>
                                        <p:tav tm="100000">
                                          <p:val>
                                            <p:strVal val="#ppt_x"/>
                                          </p:val>
                                        </p:tav>
                                      </p:tavLst>
                                    </p:anim>
                                    <p:anim calcmode="lin" valueType="num">
                                      <p:cBhvr>
                                        <p:cTn id="149" dur="1000" fill="hold"/>
                                        <p:tgtEl>
                                          <p:spTgt spid="5">
                                            <p:graphicEl>
                                              <a:dgm id="{8A77F0AA-790B-4C1C-8B35-D2F0E5B91669}"/>
                                            </p:graphicEl>
                                          </p:spTgt>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5">
                                            <p:graphicEl>
                                              <a:dgm id="{2299124B-6B57-4DCB-BE15-0395B749162D}"/>
                                            </p:graphicEl>
                                          </p:spTgt>
                                        </p:tgtEl>
                                        <p:attrNameLst>
                                          <p:attrName>style.visibility</p:attrName>
                                        </p:attrNameLst>
                                      </p:cBhvr>
                                      <p:to>
                                        <p:strVal val="visible"/>
                                      </p:to>
                                    </p:set>
                                    <p:animEffect transition="in" filter="fade">
                                      <p:cBhvr>
                                        <p:cTn id="152" dur="1000"/>
                                        <p:tgtEl>
                                          <p:spTgt spid="5">
                                            <p:graphicEl>
                                              <a:dgm id="{2299124B-6B57-4DCB-BE15-0395B749162D}"/>
                                            </p:graphicEl>
                                          </p:spTgt>
                                        </p:tgtEl>
                                      </p:cBhvr>
                                    </p:animEffect>
                                    <p:anim calcmode="lin" valueType="num">
                                      <p:cBhvr>
                                        <p:cTn id="153" dur="1000" fill="hold"/>
                                        <p:tgtEl>
                                          <p:spTgt spid="5">
                                            <p:graphicEl>
                                              <a:dgm id="{2299124B-6B57-4DCB-BE15-0395B749162D}"/>
                                            </p:graphicEl>
                                          </p:spTgt>
                                        </p:tgtEl>
                                        <p:attrNameLst>
                                          <p:attrName>ppt_x</p:attrName>
                                        </p:attrNameLst>
                                      </p:cBhvr>
                                      <p:tavLst>
                                        <p:tav tm="0">
                                          <p:val>
                                            <p:strVal val="#ppt_x"/>
                                          </p:val>
                                        </p:tav>
                                        <p:tav tm="100000">
                                          <p:val>
                                            <p:strVal val="#ppt_x"/>
                                          </p:val>
                                        </p:tav>
                                      </p:tavLst>
                                    </p:anim>
                                    <p:anim calcmode="lin" valueType="num">
                                      <p:cBhvr>
                                        <p:cTn id="154" dur="1000" fill="hold"/>
                                        <p:tgtEl>
                                          <p:spTgt spid="5">
                                            <p:graphicEl>
                                              <a:dgm id="{2299124B-6B57-4DCB-BE15-0395B749162D}"/>
                                            </p:graphicEl>
                                          </p:spTgt>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5">
                                            <p:graphicEl>
                                              <a:dgm id="{82ACDEEC-418A-40BB-B509-EF0126BCBF55}"/>
                                            </p:graphicEl>
                                          </p:spTgt>
                                        </p:tgtEl>
                                        <p:attrNameLst>
                                          <p:attrName>style.visibility</p:attrName>
                                        </p:attrNameLst>
                                      </p:cBhvr>
                                      <p:to>
                                        <p:strVal val="visible"/>
                                      </p:to>
                                    </p:set>
                                    <p:animEffect transition="in" filter="fade">
                                      <p:cBhvr>
                                        <p:cTn id="157" dur="1000"/>
                                        <p:tgtEl>
                                          <p:spTgt spid="5">
                                            <p:graphicEl>
                                              <a:dgm id="{82ACDEEC-418A-40BB-B509-EF0126BCBF55}"/>
                                            </p:graphicEl>
                                          </p:spTgt>
                                        </p:tgtEl>
                                      </p:cBhvr>
                                    </p:animEffect>
                                    <p:anim calcmode="lin" valueType="num">
                                      <p:cBhvr>
                                        <p:cTn id="158" dur="1000" fill="hold"/>
                                        <p:tgtEl>
                                          <p:spTgt spid="5">
                                            <p:graphicEl>
                                              <a:dgm id="{82ACDEEC-418A-40BB-B509-EF0126BCBF55}"/>
                                            </p:graphicEl>
                                          </p:spTgt>
                                        </p:tgtEl>
                                        <p:attrNameLst>
                                          <p:attrName>ppt_x</p:attrName>
                                        </p:attrNameLst>
                                      </p:cBhvr>
                                      <p:tavLst>
                                        <p:tav tm="0">
                                          <p:val>
                                            <p:strVal val="#ppt_x"/>
                                          </p:val>
                                        </p:tav>
                                        <p:tav tm="100000">
                                          <p:val>
                                            <p:strVal val="#ppt_x"/>
                                          </p:val>
                                        </p:tav>
                                      </p:tavLst>
                                    </p:anim>
                                    <p:anim calcmode="lin" valueType="num">
                                      <p:cBhvr>
                                        <p:cTn id="159" dur="1000" fill="hold"/>
                                        <p:tgtEl>
                                          <p:spTgt spid="5">
                                            <p:graphicEl>
                                              <a:dgm id="{82ACDEEC-418A-40BB-B509-EF0126BCBF55}"/>
                                            </p:graphicEl>
                                          </p:spTgt>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5">
                                            <p:graphicEl>
                                              <a:dgm id="{9398EAFD-DCDE-44E4-BBF4-57DE2737F81F}"/>
                                            </p:graphicEl>
                                          </p:spTgt>
                                        </p:tgtEl>
                                        <p:attrNameLst>
                                          <p:attrName>style.visibility</p:attrName>
                                        </p:attrNameLst>
                                      </p:cBhvr>
                                      <p:to>
                                        <p:strVal val="visible"/>
                                      </p:to>
                                    </p:set>
                                    <p:animEffect transition="in" filter="fade">
                                      <p:cBhvr>
                                        <p:cTn id="162" dur="1000"/>
                                        <p:tgtEl>
                                          <p:spTgt spid="5">
                                            <p:graphicEl>
                                              <a:dgm id="{9398EAFD-DCDE-44E4-BBF4-57DE2737F81F}"/>
                                            </p:graphicEl>
                                          </p:spTgt>
                                        </p:tgtEl>
                                      </p:cBhvr>
                                    </p:animEffect>
                                    <p:anim calcmode="lin" valueType="num">
                                      <p:cBhvr>
                                        <p:cTn id="163" dur="1000" fill="hold"/>
                                        <p:tgtEl>
                                          <p:spTgt spid="5">
                                            <p:graphicEl>
                                              <a:dgm id="{9398EAFD-DCDE-44E4-BBF4-57DE2737F81F}"/>
                                            </p:graphicEl>
                                          </p:spTgt>
                                        </p:tgtEl>
                                        <p:attrNameLst>
                                          <p:attrName>ppt_x</p:attrName>
                                        </p:attrNameLst>
                                      </p:cBhvr>
                                      <p:tavLst>
                                        <p:tav tm="0">
                                          <p:val>
                                            <p:strVal val="#ppt_x"/>
                                          </p:val>
                                        </p:tav>
                                        <p:tav tm="100000">
                                          <p:val>
                                            <p:strVal val="#ppt_x"/>
                                          </p:val>
                                        </p:tav>
                                      </p:tavLst>
                                    </p:anim>
                                    <p:anim calcmode="lin" valueType="num">
                                      <p:cBhvr>
                                        <p:cTn id="164" dur="1000" fill="hold"/>
                                        <p:tgtEl>
                                          <p:spTgt spid="5">
                                            <p:graphicEl>
                                              <a:dgm id="{9398EAFD-DCDE-44E4-BBF4-57DE2737F81F}"/>
                                            </p:graphicEl>
                                          </p:spTgt>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5">
                                            <p:graphicEl>
                                              <a:dgm id="{3C8DBD8F-87BA-4600-B8D2-93D67B55822F}"/>
                                            </p:graphicEl>
                                          </p:spTgt>
                                        </p:tgtEl>
                                        <p:attrNameLst>
                                          <p:attrName>style.visibility</p:attrName>
                                        </p:attrNameLst>
                                      </p:cBhvr>
                                      <p:to>
                                        <p:strVal val="visible"/>
                                      </p:to>
                                    </p:set>
                                    <p:animEffect transition="in" filter="fade">
                                      <p:cBhvr>
                                        <p:cTn id="167" dur="1000"/>
                                        <p:tgtEl>
                                          <p:spTgt spid="5">
                                            <p:graphicEl>
                                              <a:dgm id="{3C8DBD8F-87BA-4600-B8D2-93D67B55822F}"/>
                                            </p:graphicEl>
                                          </p:spTgt>
                                        </p:tgtEl>
                                      </p:cBhvr>
                                    </p:animEffect>
                                    <p:anim calcmode="lin" valueType="num">
                                      <p:cBhvr>
                                        <p:cTn id="168" dur="1000" fill="hold"/>
                                        <p:tgtEl>
                                          <p:spTgt spid="5">
                                            <p:graphicEl>
                                              <a:dgm id="{3C8DBD8F-87BA-4600-B8D2-93D67B55822F}"/>
                                            </p:graphicEl>
                                          </p:spTgt>
                                        </p:tgtEl>
                                        <p:attrNameLst>
                                          <p:attrName>ppt_x</p:attrName>
                                        </p:attrNameLst>
                                      </p:cBhvr>
                                      <p:tavLst>
                                        <p:tav tm="0">
                                          <p:val>
                                            <p:strVal val="#ppt_x"/>
                                          </p:val>
                                        </p:tav>
                                        <p:tav tm="100000">
                                          <p:val>
                                            <p:strVal val="#ppt_x"/>
                                          </p:val>
                                        </p:tav>
                                      </p:tavLst>
                                    </p:anim>
                                    <p:anim calcmode="lin" valueType="num">
                                      <p:cBhvr>
                                        <p:cTn id="169" dur="1000" fill="hold"/>
                                        <p:tgtEl>
                                          <p:spTgt spid="5">
                                            <p:graphicEl>
                                              <a:dgm id="{3C8DBD8F-87BA-4600-B8D2-93D67B55822F}"/>
                                            </p:graphicEl>
                                          </p:spTgt>
                                        </p:tgtEl>
                                        <p:attrNameLst>
                                          <p:attrName>ppt_y</p:attrName>
                                        </p:attrNameLst>
                                      </p:cBhvr>
                                      <p:tavLst>
                                        <p:tav tm="0">
                                          <p:val>
                                            <p:strVal val="#ppt_y+.1"/>
                                          </p:val>
                                        </p:tav>
                                        <p:tav tm="100000">
                                          <p:val>
                                            <p:strVal val="#ppt_y"/>
                                          </p:val>
                                        </p:tav>
                                      </p:tavLst>
                                    </p:anim>
                                  </p:childTnLst>
                                </p:cTn>
                              </p:par>
                            </p:childTnLst>
                          </p:cTn>
                        </p:par>
                      </p:childTnLst>
                    </p:cTn>
                  </p:par>
                  <p:par>
                    <p:cTn id="170" fill="hold">
                      <p:stCondLst>
                        <p:cond delay="indefinite"/>
                      </p:stCondLst>
                      <p:childTnLst>
                        <p:par>
                          <p:cTn id="171" fill="hold">
                            <p:stCondLst>
                              <p:cond delay="0"/>
                            </p:stCondLst>
                            <p:childTnLst>
                              <p:par>
                                <p:cTn id="172" presetID="42" presetClass="entr" presetSubtype="0" fill="hold" grpId="0" nodeType="clickEffect">
                                  <p:stCondLst>
                                    <p:cond delay="0"/>
                                  </p:stCondLst>
                                  <p:childTnLst>
                                    <p:set>
                                      <p:cBhvr>
                                        <p:cTn id="173" dur="1" fill="hold">
                                          <p:stCondLst>
                                            <p:cond delay="0"/>
                                          </p:stCondLst>
                                        </p:cTn>
                                        <p:tgtEl>
                                          <p:spTgt spid="5">
                                            <p:graphicEl>
                                              <a:dgm id="{E294B835-F618-4BF6-9B7E-35D1E52EFC5C}"/>
                                            </p:graphicEl>
                                          </p:spTgt>
                                        </p:tgtEl>
                                        <p:attrNameLst>
                                          <p:attrName>style.visibility</p:attrName>
                                        </p:attrNameLst>
                                      </p:cBhvr>
                                      <p:to>
                                        <p:strVal val="visible"/>
                                      </p:to>
                                    </p:set>
                                    <p:animEffect transition="in" filter="fade">
                                      <p:cBhvr>
                                        <p:cTn id="174" dur="1000"/>
                                        <p:tgtEl>
                                          <p:spTgt spid="5">
                                            <p:graphicEl>
                                              <a:dgm id="{E294B835-F618-4BF6-9B7E-35D1E52EFC5C}"/>
                                            </p:graphicEl>
                                          </p:spTgt>
                                        </p:tgtEl>
                                      </p:cBhvr>
                                    </p:animEffect>
                                    <p:anim calcmode="lin" valueType="num">
                                      <p:cBhvr>
                                        <p:cTn id="175" dur="1000" fill="hold"/>
                                        <p:tgtEl>
                                          <p:spTgt spid="5">
                                            <p:graphicEl>
                                              <a:dgm id="{E294B835-F618-4BF6-9B7E-35D1E52EFC5C}"/>
                                            </p:graphicEl>
                                          </p:spTgt>
                                        </p:tgtEl>
                                        <p:attrNameLst>
                                          <p:attrName>ppt_x</p:attrName>
                                        </p:attrNameLst>
                                      </p:cBhvr>
                                      <p:tavLst>
                                        <p:tav tm="0">
                                          <p:val>
                                            <p:strVal val="#ppt_x"/>
                                          </p:val>
                                        </p:tav>
                                        <p:tav tm="100000">
                                          <p:val>
                                            <p:strVal val="#ppt_x"/>
                                          </p:val>
                                        </p:tav>
                                      </p:tavLst>
                                    </p:anim>
                                    <p:anim calcmode="lin" valueType="num">
                                      <p:cBhvr>
                                        <p:cTn id="176" dur="1000" fill="hold"/>
                                        <p:tgtEl>
                                          <p:spTgt spid="5">
                                            <p:graphicEl>
                                              <a:dgm id="{E294B835-F618-4BF6-9B7E-35D1E52EFC5C}"/>
                                            </p:graphicEl>
                                          </p:spTgt>
                                        </p:tgtEl>
                                        <p:attrNameLst>
                                          <p:attrName>ppt_y</p:attrName>
                                        </p:attrNameLst>
                                      </p:cBhvr>
                                      <p:tavLst>
                                        <p:tav tm="0">
                                          <p:val>
                                            <p:strVal val="#ppt_y+.1"/>
                                          </p:val>
                                        </p:tav>
                                        <p:tav tm="100000">
                                          <p:val>
                                            <p:strVal val="#ppt_y"/>
                                          </p:val>
                                        </p:tav>
                                      </p:tavLst>
                                    </p:anim>
                                  </p:childTnLst>
                                </p:cTn>
                              </p:par>
                              <p:par>
                                <p:cTn id="177" presetID="42" presetClass="entr" presetSubtype="0" fill="hold" grpId="0" nodeType="withEffect">
                                  <p:stCondLst>
                                    <p:cond delay="0"/>
                                  </p:stCondLst>
                                  <p:childTnLst>
                                    <p:set>
                                      <p:cBhvr>
                                        <p:cTn id="178" dur="1" fill="hold">
                                          <p:stCondLst>
                                            <p:cond delay="0"/>
                                          </p:stCondLst>
                                        </p:cTn>
                                        <p:tgtEl>
                                          <p:spTgt spid="5">
                                            <p:graphicEl>
                                              <a:dgm id="{9F5D9674-76DA-4D0C-A07F-BAC78A372C64}"/>
                                            </p:graphicEl>
                                          </p:spTgt>
                                        </p:tgtEl>
                                        <p:attrNameLst>
                                          <p:attrName>style.visibility</p:attrName>
                                        </p:attrNameLst>
                                      </p:cBhvr>
                                      <p:to>
                                        <p:strVal val="visible"/>
                                      </p:to>
                                    </p:set>
                                    <p:animEffect transition="in" filter="fade">
                                      <p:cBhvr>
                                        <p:cTn id="179" dur="1000"/>
                                        <p:tgtEl>
                                          <p:spTgt spid="5">
                                            <p:graphicEl>
                                              <a:dgm id="{9F5D9674-76DA-4D0C-A07F-BAC78A372C64}"/>
                                            </p:graphicEl>
                                          </p:spTgt>
                                        </p:tgtEl>
                                      </p:cBhvr>
                                    </p:animEffect>
                                    <p:anim calcmode="lin" valueType="num">
                                      <p:cBhvr>
                                        <p:cTn id="180" dur="1000" fill="hold"/>
                                        <p:tgtEl>
                                          <p:spTgt spid="5">
                                            <p:graphicEl>
                                              <a:dgm id="{9F5D9674-76DA-4D0C-A07F-BAC78A372C64}"/>
                                            </p:graphicEl>
                                          </p:spTgt>
                                        </p:tgtEl>
                                        <p:attrNameLst>
                                          <p:attrName>ppt_x</p:attrName>
                                        </p:attrNameLst>
                                      </p:cBhvr>
                                      <p:tavLst>
                                        <p:tav tm="0">
                                          <p:val>
                                            <p:strVal val="#ppt_x"/>
                                          </p:val>
                                        </p:tav>
                                        <p:tav tm="100000">
                                          <p:val>
                                            <p:strVal val="#ppt_x"/>
                                          </p:val>
                                        </p:tav>
                                      </p:tavLst>
                                    </p:anim>
                                    <p:anim calcmode="lin" valueType="num">
                                      <p:cBhvr>
                                        <p:cTn id="181" dur="1000" fill="hold"/>
                                        <p:tgtEl>
                                          <p:spTgt spid="5">
                                            <p:graphicEl>
                                              <a:dgm id="{9F5D9674-76DA-4D0C-A07F-BAC78A372C64}"/>
                                            </p:graphicEl>
                                          </p:spTgt>
                                        </p:tgtEl>
                                        <p:attrNameLst>
                                          <p:attrName>ppt_y</p:attrName>
                                        </p:attrNameLst>
                                      </p:cBhvr>
                                      <p:tavLst>
                                        <p:tav tm="0">
                                          <p:val>
                                            <p:strVal val="#ppt_y+.1"/>
                                          </p:val>
                                        </p:tav>
                                        <p:tav tm="100000">
                                          <p:val>
                                            <p:strVal val="#ppt_y"/>
                                          </p:val>
                                        </p:tav>
                                      </p:tavLst>
                                    </p:anim>
                                  </p:childTnLst>
                                </p:cTn>
                              </p:par>
                              <p:par>
                                <p:cTn id="182" presetID="42" presetClass="entr" presetSubtype="0" fill="hold" grpId="0" nodeType="withEffect">
                                  <p:stCondLst>
                                    <p:cond delay="0"/>
                                  </p:stCondLst>
                                  <p:childTnLst>
                                    <p:set>
                                      <p:cBhvr>
                                        <p:cTn id="183" dur="1" fill="hold">
                                          <p:stCondLst>
                                            <p:cond delay="0"/>
                                          </p:stCondLst>
                                        </p:cTn>
                                        <p:tgtEl>
                                          <p:spTgt spid="5">
                                            <p:graphicEl>
                                              <a:dgm id="{6F8FDE2C-49D8-4C77-A191-4100BEEE4A33}"/>
                                            </p:graphicEl>
                                          </p:spTgt>
                                        </p:tgtEl>
                                        <p:attrNameLst>
                                          <p:attrName>style.visibility</p:attrName>
                                        </p:attrNameLst>
                                      </p:cBhvr>
                                      <p:to>
                                        <p:strVal val="visible"/>
                                      </p:to>
                                    </p:set>
                                    <p:animEffect transition="in" filter="fade">
                                      <p:cBhvr>
                                        <p:cTn id="184" dur="1000"/>
                                        <p:tgtEl>
                                          <p:spTgt spid="5">
                                            <p:graphicEl>
                                              <a:dgm id="{6F8FDE2C-49D8-4C77-A191-4100BEEE4A33}"/>
                                            </p:graphicEl>
                                          </p:spTgt>
                                        </p:tgtEl>
                                      </p:cBhvr>
                                    </p:animEffect>
                                    <p:anim calcmode="lin" valueType="num">
                                      <p:cBhvr>
                                        <p:cTn id="185" dur="1000" fill="hold"/>
                                        <p:tgtEl>
                                          <p:spTgt spid="5">
                                            <p:graphicEl>
                                              <a:dgm id="{6F8FDE2C-49D8-4C77-A191-4100BEEE4A33}"/>
                                            </p:graphicEl>
                                          </p:spTgt>
                                        </p:tgtEl>
                                        <p:attrNameLst>
                                          <p:attrName>ppt_x</p:attrName>
                                        </p:attrNameLst>
                                      </p:cBhvr>
                                      <p:tavLst>
                                        <p:tav tm="0">
                                          <p:val>
                                            <p:strVal val="#ppt_x"/>
                                          </p:val>
                                        </p:tav>
                                        <p:tav tm="100000">
                                          <p:val>
                                            <p:strVal val="#ppt_x"/>
                                          </p:val>
                                        </p:tav>
                                      </p:tavLst>
                                    </p:anim>
                                    <p:anim calcmode="lin" valueType="num">
                                      <p:cBhvr>
                                        <p:cTn id="186" dur="1000" fill="hold"/>
                                        <p:tgtEl>
                                          <p:spTgt spid="5">
                                            <p:graphicEl>
                                              <a:dgm id="{6F8FDE2C-49D8-4C77-A191-4100BEEE4A33}"/>
                                            </p:graphicEl>
                                          </p:spTgt>
                                        </p:tgtEl>
                                        <p:attrNameLst>
                                          <p:attrName>ppt_y</p:attrName>
                                        </p:attrNameLst>
                                      </p:cBhvr>
                                      <p:tavLst>
                                        <p:tav tm="0">
                                          <p:val>
                                            <p:strVal val="#ppt_y+.1"/>
                                          </p:val>
                                        </p:tav>
                                        <p:tav tm="100000">
                                          <p:val>
                                            <p:strVal val="#ppt_y"/>
                                          </p:val>
                                        </p:tav>
                                      </p:tavLst>
                                    </p:anim>
                                  </p:childTnLst>
                                </p:cTn>
                              </p:par>
                              <p:par>
                                <p:cTn id="187" presetID="42" presetClass="entr" presetSubtype="0" fill="hold" grpId="0" nodeType="withEffect">
                                  <p:stCondLst>
                                    <p:cond delay="0"/>
                                  </p:stCondLst>
                                  <p:childTnLst>
                                    <p:set>
                                      <p:cBhvr>
                                        <p:cTn id="188" dur="1" fill="hold">
                                          <p:stCondLst>
                                            <p:cond delay="0"/>
                                          </p:stCondLst>
                                        </p:cTn>
                                        <p:tgtEl>
                                          <p:spTgt spid="5">
                                            <p:graphicEl>
                                              <a:dgm id="{550A9C59-F317-45A3-A983-B1119A18B813}"/>
                                            </p:graphicEl>
                                          </p:spTgt>
                                        </p:tgtEl>
                                        <p:attrNameLst>
                                          <p:attrName>style.visibility</p:attrName>
                                        </p:attrNameLst>
                                      </p:cBhvr>
                                      <p:to>
                                        <p:strVal val="visible"/>
                                      </p:to>
                                    </p:set>
                                    <p:animEffect transition="in" filter="fade">
                                      <p:cBhvr>
                                        <p:cTn id="189" dur="1000"/>
                                        <p:tgtEl>
                                          <p:spTgt spid="5">
                                            <p:graphicEl>
                                              <a:dgm id="{550A9C59-F317-45A3-A983-B1119A18B813}"/>
                                            </p:graphicEl>
                                          </p:spTgt>
                                        </p:tgtEl>
                                      </p:cBhvr>
                                    </p:animEffect>
                                    <p:anim calcmode="lin" valueType="num">
                                      <p:cBhvr>
                                        <p:cTn id="190" dur="1000" fill="hold"/>
                                        <p:tgtEl>
                                          <p:spTgt spid="5">
                                            <p:graphicEl>
                                              <a:dgm id="{550A9C59-F317-45A3-A983-B1119A18B813}"/>
                                            </p:graphicEl>
                                          </p:spTgt>
                                        </p:tgtEl>
                                        <p:attrNameLst>
                                          <p:attrName>ppt_x</p:attrName>
                                        </p:attrNameLst>
                                      </p:cBhvr>
                                      <p:tavLst>
                                        <p:tav tm="0">
                                          <p:val>
                                            <p:strVal val="#ppt_x"/>
                                          </p:val>
                                        </p:tav>
                                        <p:tav tm="100000">
                                          <p:val>
                                            <p:strVal val="#ppt_x"/>
                                          </p:val>
                                        </p:tav>
                                      </p:tavLst>
                                    </p:anim>
                                    <p:anim calcmode="lin" valueType="num">
                                      <p:cBhvr>
                                        <p:cTn id="191" dur="1000" fill="hold"/>
                                        <p:tgtEl>
                                          <p:spTgt spid="5">
                                            <p:graphicEl>
                                              <a:dgm id="{550A9C59-F317-45A3-A983-B1119A18B813}"/>
                                            </p:graphicEl>
                                          </p:spTgt>
                                        </p:tgtEl>
                                        <p:attrNameLst>
                                          <p:attrName>ppt_y</p:attrName>
                                        </p:attrNameLst>
                                      </p:cBhvr>
                                      <p:tavLst>
                                        <p:tav tm="0">
                                          <p:val>
                                            <p:strVal val="#ppt_y+.1"/>
                                          </p:val>
                                        </p:tav>
                                        <p:tav tm="100000">
                                          <p:val>
                                            <p:strVal val="#ppt_y"/>
                                          </p:val>
                                        </p:tav>
                                      </p:tavLst>
                                    </p:anim>
                                  </p:childTnLst>
                                </p:cTn>
                              </p:par>
                              <p:par>
                                <p:cTn id="192" presetID="42" presetClass="entr" presetSubtype="0" fill="hold" grpId="0" nodeType="withEffect">
                                  <p:stCondLst>
                                    <p:cond delay="0"/>
                                  </p:stCondLst>
                                  <p:childTnLst>
                                    <p:set>
                                      <p:cBhvr>
                                        <p:cTn id="193" dur="1" fill="hold">
                                          <p:stCondLst>
                                            <p:cond delay="0"/>
                                          </p:stCondLst>
                                        </p:cTn>
                                        <p:tgtEl>
                                          <p:spTgt spid="5">
                                            <p:graphicEl>
                                              <a:dgm id="{425FBE83-015A-41CA-B6BD-E72685752371}"/>
                                            </p:graphicEl>
                                          </p:spTgt>
                                        </p:tgtEl>
                                        <p:attrNameLst>
                                          <p:attrName>style.visibility</p:attrName>
                                        </p:attrNameLst>
                                      </p:cBhvr>
                                      <p:to>
                                        <p:strVal val="visible"/>
                                      </p:to>
                                    </p:set>
                                    <p:animEffect transition="in" filter="fade">
                                      <p:cBhvr>
                                        <p:cTn id="194" dur="1000"/>
                                        <p:tgtEl>
                                          <p:spTgt spid="5">
                                            <p:graphicEl>
                                              <a:dgm id="{425FBE83-015A-41CA-B6BD-E72685752371}"/>
                                            </p:graphicEl>
                                          </p:spTgt>
                                        </p:tgtEl>
                                      </p:cBhvr>
                                    </p:animEffect>
                                    <p:anim calcmode="lin" valueType="num">
                                      <p:cBhvr>
                                        <p:cTn id="195" dur="1000" fill="hold"/>
                                        <p:tgtEl>
                                          <p:spTgt spid="5">
                                            <p:graphicEl>
                                              <a:dgm id="{425FBE83-015A-41CA-B6BD-E72685752371}"/>
                                            </p:graphicEl>
                                          </p:spTgt>
                                        </p:tgtEl>
                                        <p:attrNameLst>
                                          <p:attrName>ppt_x</p:attrName>
                                        </p:attrNameLst>
                                      </p:cBhvr>
                                      <p:tavLst>
                                        <p:tav tm="0">
                                          <p:val>
                                            <p:strVal val="#ppt_x"/>
                                          </p:val>
                                        </p:tav>
                                        <p:tav tm="100000">
                                          <p:val>
                                            <p:strVal val="#ppt_x"/>
                                          </p:val>
                                        </p:tav>
                                      </p:tavLst>
                                    </p:anim>
                                    <p:anim calcmode="lin" valueType="num">
                                      <p:cBhvr>
                                        <p:cTn id="196" dur="1000" fill="hold"/>
                                        <p:tgtEl>
                                          <p:spTgt spid="5">
                                            <p:graphicEl>
                                              <a:dgm id="{425FBE83-015A-41CA-B6BD-E72685752371}"/>
                                            </p:graphicEl>
                                          </p:spTgt>
                                        </p:tgtEl>
                                        <p:attrNameLst>
                                          <p:attrName>ppt_y</p:attrName>
                                        </p:attrNameLst>
                                      </p:cBhvr>
                                      <p:tavLst>
                                        <p:tav tm="0">
                                          <p:val>
                                            <p:strVal val="#ppt_y+.1"/>
                                          </p:val>
                                        </p:tav>
                                        <p:tav tm="100000">
                                          <p:val>
                                            <p:strVal val="#ppt_y"/>
                                          </p:val>
                                        </p:tav>
                                      </p:tavLst>
                                    </p:anim>
                                  </p:childTnLst>
                                </p:cTn>
                              </p:par>
                              <p:par>
                                <p:cTn id="197" presetID="42" presetClass="entr" presetSubtype="0" fill="hold" grpId="0" nodeType="withEffect">
                                  <p:stCondLst>
                                    <p:cond delay="0"/>
                                  </p:stCondLst>
                                  <p:childTnLst>
                                    <p:set>
                                      <p:cBhvr>
                                        <p:cTn id="198" dur="1" fill="hold">
                                          <p:stCondLst>
                                            <p:cond delay="0"/>
                                          </p:stCondLst>
                                        </p:cTn>
                                        <p:tgtEl>
                                          <p:spTgt spid="5">
                                            <p:graphicEl>
                                              <a:dgm id="{8B393DF9-064F-41C0-B88E-4C47290A755B}"/>
                                            </p:graphicEl>
                                          </p:spTgt>
                                        </p:tgtEl>
                                        <p:attrNameLst>
                                          <p:attrName>style.visibility</p:attrName>
                                        </p:attrNameLst>
                                      </p:cBhvr>
                                      <p:to>
                                        <p:strVal val="visible"/>
                                      </p:to>
                                    </p:set>
                                    <p:animEffect transition="in" filter="fade">
                                      <p:cBhvr>
                                        <p:cTn id="199" dur="1000"/>
                                        <p:tgtEl>
                                          <p:spTgt spid="5">
                                            <p:graphicEl>
                                              <a:dgm id="{8B393DF9-064F-41C0-B88E-4C47290A755B}"/>
                                            </p:graphicEl>
                                          </p:spTgt>
                                        </p:tgtEl>
                                      </p:cBhvr>
                                    </p:animEffect>
                                    <p:anim calcmode="lin" valueType="num">
                                      <p:cBhvr>
                                        <p:cTn id="200" dur="1000" fill="hold"/>
                                        <p:tgtEl>
                                          <p:spTgt spid="5">
                                            <p:graphicEl>
                                              <a:dgm id="{8B393DF9-064F-41C0-B88E-4C47290A755B}"/>
                                            </p:graphicEl>
                                          </p:spTgt>
                                        </p:tgtEl>
                                        <p:attrNameLst>
                                          <p:attrName>ppt_x</p:attrName>
                                        </p:attrNameLst>
                                      </p:cBhvr>
                                      <p:tavLst>
                                        <p:tav tm="0">
                                          <p:val>
                                            <p:strVal val="#ppt_x"/>
                                          </p:val>
                                        </p:tav>
                                        <p:tav tm="100000">
                                          <p:val>
                                            <p:strVal val="#ppt_x"/>
                                          </p:val>
                                        </p:tav>
                                      </p:tavLst>
                                    </p:anim>
                                    <p:anim calcmode="lin" valueType="num">
                                      <p:cBhvr>
                                        <p:cTn id="201" dur="1000" fill="hold"/>
                                        <p:tgtEl>
                                          <p:spTgt spid="5">
                                            <p:graphicEl>
                                              <a:dgm id="{8B393DF9-064F-41C0-B88E-4C47290A755B}"/>
                                            </p:graphicEl>
                                          </p:spTgt>
                                        </p:tgtEl>
                                        <p:attrNameLst>
                                          <p:attrName>ppt_y</p:attrName>
                                        </p:attrNameLst>
                                      </p:cBhvr>
                                      <p:tavLst>
                                        <p:tav tm="0">
                                          <p:val>
                                            <p:strVal val="#ppt_y+.1"/>
                                          </p:val>
                                        </p:tav>
                                        <p:tav tm="100000">
                                          <p:val>
                                            <p:strVal val="#ppt_y"/>
                                          </p:val>
                                        </p:tav>
                                      </p:tavLst>
                                    </p:anim>
                                  </p:childTnLst>
                                </p:cTn>
                              </p:par>
                            </p:childTnLst>
                          </p:cTn>
                        </p:par>
                      </p:childTnLst>
                    </p:cTn>
                  </p:par>
                  <p:par>
                    <p:cTn id="202" fill="hold">
                      <p:stCondLst>
                        <p:cond delay="indefinite"/>
                      </p:stCondLst>
                      <p:childTnLst>
                        <p:par>
                          <p:cTn id="203" fill="hold">
                            <p:stCondLst>
                              <p:cond delay="0"/>
                            </p:stCondLst>
                            <p:childTnLst>
                              <p:par>
                                <p:cTn id="204" presetID="42" presetClass="entr" presetSubtype="0" fill="hold" grpId="0" nodeType="clickEffect">
                                  <p:stCondLst>
                                    <p:cond delay="0"/>
                                  </p:stCondLst>
                                  <p:childTnLst>
                                    <p:set>
                                      <p:cBhvr>
                                        <p:cTn id="205" dur="1" fill="hold">
                                          <p:stCondLst>
                                            <p:cond delay="0"/>
                                          </p:stCondLst>
                                        </p:cTn>
                                        <p:tgtEl>
                                          <p:spTgt spid="5">
                                            <p:graphicEl>
                                              <a:dgm id="{FB39EB0F-1CB7-40CB-B92A-E2A087F80E6C}"/>
                                            </p:graphicEl>
                                          </p:spTgt>
                                        </p:tgtEl>
                                        <p:attrNameLst>
                                          <p:attrName>style.visibility</p:attrName>
                                        </p:attrNameLst>
                                      </p:cBhvr>
                                      <p:to>
                                        <p:strVal val="visible"/>
                                      </p:to>
                                    </p:set>
                                    <p:animEffect transition="in" filter="fade">
                                      <p:cBhvr>
                                        <p:cTn id="206" dur="1000"/>
                                        <p:tgtEl>
                                          <p:spTgt spid="5">
                                            <p:graphicEl>
                                              <a:dgm id="{FB39EB0F-1CB7-40CB-B92A-E2A087F80E6C}"/>
                                            </p:graphicEl>
                                          </p:spTgt>
                                        </p:tgtEl>
                                      </p:cBhvr>
                                    </p:animEffect>
                                    <p:anim calcmode="lin" valueType="num">
                                      <p:cBhvr>
                                        <p:cTn id="207" dur="1000" fill="hold"/>
                                        <p:tgtEl>
                                          <p:spTgt spid="5">
                                            <p:graphicEl>
                                              <a:dgm id="{FB39EB0F-1CB7-40CB-B92A-E2A087F80E6C}"/>
                                            </p:graphicEl>
                                          </p:spTgt>
                                        </p:tgtEl>
                                        <p:attrNameLst>
                                          <p:attrName>ppt_x</p:attrName>
                                        </p:attrNameLst>
                                      </p:cBhvr>
                                      <p:tavLst>
                                        <p:tav tm="0">
                                          <p:val>
                                            <p:strVal val="#ppt_x"/>
                                          </p:val>
                                        </p:tav>
                                        <p:tav tm="100000">
                                          <p:val>
                                            <p:strVal val="#ppt_x"/>
                                          </p:val>
                                        </p:tav>
                                      </p:tavLst>
                                    </p:anim>
                                    <p:anim calcmode="lin" valueType="num">
                                      <p:cBhvr>
                                        <p:cTn id="208" dur="1000" fill="hold"/>
                                        <p:tgtEl>
                                          <p:spTgt spid="5">
                                            <p:graphicEl>
                                              <a:dgm id="{FB39EB0F-1CB7-40CB-B92A-E2A087F80E6C}"/>
                                            </p:graphicEl>
                                          </p:spTgt>
                                        </p:tgtEl>
                                        <p:attrNameLst>
                                          <p:attrName>ppt_y</p:attrName>
                                        </p:attrNameLst>
                                      </p:cBhvr>
                                      <p:tavLst>
                                        <p:tav tm="0">
                                          <p:val>
                                            <p:strVal val="#ppt_y+.1"/>
                                          </p:val>
                                        </p:tav>
                                        <p:tav tm="100000">
                                          <p:val>
                                            <p:strVal val="#ppt_y"/>
                                          </p:val>
                                        </p:tav>
                                      </p:tavLst>
                                    </p:anim>
                                  </p:childTnLst>
                                </p:cTn>
                              </p:par>
                              <p:par>
                                <p:cTn id="209" presetID="42" presetClass="entr" presetSubtype="0" fill="hold" grpId="0" nodeType="withEffect">
                                  <p:stCondLst>
                                    <p:cond delay="0"/>
                                  </p:stCondLst>
                                  <p:childTnLst>
                                    <p:set>
                                      <p:cBhvr>
                                        <p:cTn id="210" dur="1" fill="hold">
                                          <p:stCondLst>
                                            <p:cond delay="0"/>
                                          </p:stCondLst>
                                        </p:cTn>
                                        <p:tgtEl>
                                          <p:spTgt spid="5">
                                            <p:graphicEl>
                                              <a:dgm id="{A666B70B-EF55-4526-82CD-B1AC8988ED92}"/>
                                            </p:graphicEl>
                                          </p:spTgt>
                                        </p:tgtEl>
                                        <p:attrNameLst>
                                          <p:attrName>style.visibility</p:attrName>
                                        </p:attrNameLst>
                                      </p:cBhvr>
                                      <p:to>
                                        <p:strVal val="visible"/>
                                      </p:to>
                                    </p:set>
                                    <p:animEffect transition="in" filter="fade">
                                      <p:cBhvr>
                                        <p:cTn id="211" dur="1000"/>
                                        <p:tgtEl>
                                          <p:spTgt spid="5">
                                            <p:graphicEl>
                                              <a:dgm id="{A666B70B-EF55-4526-82CD-B1AC8988ED92}"/>
                                            </p:graphicEl>
                                          </p:spTgt>
                                        </p:tgtEl>
                                      </p:cBhvr>
                                    </p:animEffect>
                                    <p:anim calcmode="lin" valueType="num">
                                      <p:cBhvr>
                                        <p:cTn id="212" dur="1000" fill="hold"/>
                                        <p:tgtEl>
                                          <p:spTgt spid="5">
                                            <p:graphicEl>
                                              <a:dgm id="{A666B70B-EF55-4526-82CD-B1AC8988ED92}"/>
                                            </p:graphicEl>
                                          </p:spTgt>
                                        </p:tgtEl>
                                        <p:attrNameLst>
                                          <p:attrName>ppt_x</p:attrName>
                                        </p:attrNameLst>
                                      </p:cBhvr>
                                      <p:tavLst>
                                        <p:tav tm="0">
                                          <p:val>
                                            <p:strVal val="#ppt_x"/>
                                          </p:val>
                                        </p:tav>
                                        <p:tav tm="100000">
                                          <p:val>
                                            <p:strVal val="#ppt_x"/>
                                          </p:val>
                                        </p:tav>
                                      </p:tavLst>
                                    </p:anim>
                                    <p:anim calcmode="lin" valueType="num">
                                      <p:cBhvr>
                                        <p:cTn id="213" dur="1000" fill="hold"/>
                                        <p:tgtEl>
                                          <p:spTgt spid="5">
                                            <p:graphicEl>
                                              <a:dgm id="{A666B70B-EF55-4526-82CD-B1AC8988ED92}"/>
                                            </p:graphicEl>
                                          </p:spTgt>
                                        </p:tgtEl>
                                        <p:attrNameLst>
                                          <p:attrName>ppt_y</p:attrName>
                                        </p:attrNameLst>
                                      </p:cBhvr>
                                      <p:tavLst>
                                        <p:tav tm="0">
                                          <p:val>
                                            <p:strVal val="#ppt_y+.1"/>
                                          </p:val>
                                        </p:tav>
                                        <p:tav tm="100000">
                                          <p:val>
                                            <p:strVal val="#ppt_y"/>
                                          </p:val>
                                        </p:tav>
                                      </p:tavLst>
                                    </p:anim>
                                  </p:childTnLst>
                                </p:cTn>
                              </p:par>
                              <p:par>
                                <p:cTn id="214" presetID="42" presetClass="entr" presetSubtype="0" fill="hold" grpId="0" nodeType="withEffect">
                                  <p:stCondLst>
                                    <p:cond delay="0"/>
                                  </p:stCondLst>
                                  <p:childTnLst>
                                    <p:set>
                                      <p:cBhvr>
                                        <p:cTn id="215" dur="1" fill="hold">
                                          <p:stCondLst>
                                            <p:cond delay="0"/>
                                          </p:stCondLst>
                                        </p:cTn>
                                        <p:tgtEl>
                                          <p:spTgt spid="5">
                                            <p:graphicEl>
                                              <a:dgm id="{86F4B5DC-FEFE-4CF0-B083-809A62215CA9}"/>
                                            </p:graphicEl>
                                          </p:spTgt>
                                        </p:tgtEl>
                                        <p:attrNameLst>
                                          <p:attrName>style.visibility</p:attrName>
                                        </p:attrNameLst>
                                      </p:cBhvr>
                                      <p:to>
                                        <p:strVal val="visible"/>
                                      </p:to>
                                    </p:set>
                                    <p:animEffect transition="in" filter="fade">
                                      <p:cBhvr>
                                        <p:cTn id="216" dur="1000"/>
                                        <p:tgtEl>
                                          <p:spTgt spid="5">
                                            <p:graphicEl>
                                              <a:dgm id="{86F4B5DC-FEFE-4CF0-B083-809A62215CA9}"/>
                                            </p:graphicEl>
                                          </p:spTgt>
                                        </p:tgtEl>
                                      </p:cBhvr>
                                    </p:animEffect>
                                    <p:anim calcmode="lin" valueType="num">
                                      <p:cBhvr>
                                        <p:cTn id="217" dur="1000" fill="hold"/>
                                        <p:tgtEl>
                                          <p:spTgt spid="5">
                                            <p:graphicEl>
                                              <a:dgm id="{86F4B5DC-FEFE-4CF0-B083-809A62215CA9}"/>
                                            </p:graphicEl>
                                          </p:spTgt>
                                        </p:tgtEl>
                                        <p:attrNameLst>
                                          <p:attrName>ppt_x</p:attrName>
                                        </p:attrNameLst>
                                      </p:cBhvr>
                                      <p:tavLst>
                                        <p:tav tm="0">
                                          <p:val>
                                            <p:strVal val="#ppt_x"/>
                                          </p:val>
                                        </p:tav>
                                        <p:tav tm="100000">
                                          <p:val>
                                            <p:strVal val="#ppt_x"/>
                                          </p:val>
                                        </p:tav>
                                      </p:tavLst>
                                    </p:anim>
                                    <p:anim calcmode="lin" valueType="num">
                                      <p:cBhvr>
                                        <p:cTn id="218" dur="1000" fill="hold"/>
                                        <p:tgtEl>
                                          <p:spTgt spid="5">
                                            <p:graphicEl>
                                              <a:dgm id="{86F4B5DC-FEFE-4CF0-B083-809A62215CA9}"/>
                                            </p:graphicEl>
                                          </p:spTgt>
                                        </p:tgtEl>
                                        <p:attrNameLst>
                                          <p:attrName>ppt_y</p:attrName>
                                        </p:attrNameLst>
                                      </p:cBhvr>
                                      <p:tavLst>
                                        <p:tav tm="0">
                                          <p:val>
                                            <p:strVal val="#ppt_y+.1"/>
                                          </p:val>
                                        </p:tav>
                                        <p:tav tm="100000">
                                          <p:val>
                                            <p:strVal val="#ppt_y"/>
                                          </p:val>
                                        </p:tav>
                                      </p:tavLst>
                                    </p:anim>
                                  </p:childTnLst>
                                </p:cTn>
                              </p:par>
                              <p:par>
                                <p:cTn id="219" presetID="42" presetClass="entr" presetSubtype="0" fill="hold" grpId="0" nodeType="withEffect">
                                  <p:stCondLst>
                                    <p:cond delay="0"/>
                                  </p:stCondLst>
                                  <p:childTnLst>
                                    <p:set>
                                      <p:cBhvr>
                                        <p:cTn id="220" dur="1" fill="hold">
                                          <p:stCondLst>
                                            <p:cond delay="0"/>
                                          </p:stCondLst>
                                        </p:cTn>
                                        <p:tgtEl>
                                          <p:spTgt spid="5">
                                            <p:graphicEl>
                                              <a:dgm id="{311261DC-AEA1-4679-8698-71219F7A9C97}"/>
                                            </p:graphicEl>
                                          </p:spTgt>
                                        </p:tgtEl>
                                        <p:attrNameLst>
                                          <p:attrName>style.visibility</p:attrName>
                                        </p:attrNameLst>
                                      </p:cBhvr>
                                      <p:to>
                                        <p:strVal val="visible"/>
                                      </p:to>
                                    </p:set>
                                    <p:animEffect transition="in" filter="fade">
                                      <p:cBhvr>
                                        <p:cTn id="221" dur="1000"/>
                                        <p:tgtEl>
                                          <p:spTgt spid="5">
                                            <p:graphicEl>
                                              <a:dgm id="{311261DC-AEA1-4679-8698-71219F7A9C97}"/>
                                            </p:graphicEl>
                                          </p:spTgt>
                                        </p:tgtEl>
                                      </p:cBhvr>
                                    </p:animEffect>
                                    <p:anim calcmode="lin" valueType="num">
                                      <p:cBhvr>
                                        <p:cTn id="222" dur="1000" fill="hold"/>
                                        <p:tgtEl>
                                          <p:spTgt spid="5">
                                            <p:graphicEl>
                                              <a:dgm id="{311261DC-AEA1-4679-8698-71219F7A9C97}"/>
                                            </p:graphicEl>
                                          </p:spTgt>
                                        </p:tgtEl>
                                        <p:attrNameLst>
                                          <p:attrName>ppt_x</p:attrName>
                                        </p:attrNameLst>
                                      </p:cBhvr>
                                      <p:tavLst>
                                        <p:tav tm="0">
                                          <p:val>
                                            <p:strVal val="#ppt_x"/>
                                          </p:val>
                                        </p:tav>
                                        <p:tav tm="100000">
                                          <p:val>
                                            <p:strVal val="#ppt_x"/>
                                          </p:val>
                                        </p:tav>
                                      </p:tavLst>
                                    </p:anim>
                                    <p:anim calcmode="lin" valueType="num">
                                      <p:cBhvr>
                                        <p:cTn id="223" dur="1000" fill="hold"/>
                                        <p:tgtEl>
                                          <p:spTgt spid="5">
                                            <p:graphicEl>
                                              <a:dgm id="{311261DC-AEA1-4679-8698-71219F7A9C97}"/>
                                            </p:graphicEl>
                                          </p:spTgt>
                                        </p:tgtEl>
                                        <p:attrNameLst>
                                          <p:attrName>ppt_y</p:attrName>
                                        </p:attrNameLst>
                                      </p:cBhvr>
                                      <p:tavLst>
                                        <p:tav tm="0">
                                          <p:val>
                                            <p:strVal val="#ppt_y+.1"/>
                                          </p:val>
                                        </p:tav>
                                        <p:tav tm="100000">
                                          <p:val>
                                            <p:strVal val="#ppt_y"/>
                                          </p:val>
                                        </p:tav>
                                      </p:tavLst>
                                    </p:anim>
                                  </p:childTnLst>
                                </p:cTn>
                              </p:par>
                              <p:par>
                                <p:cTn id="224" presetID="42" presetClass="entr" presetSubtype="0" fill="hold" grpId="0" nodeType="withEffect">
                                  <p:stCondLst>
                                    <p:cond delay="0"/>
                                  </p:stCondLst>
                                  <p:childTnLst>
                                    <p:set>
                                      <p:cBhvr>
                                        <p:cTn id="225" dur="1" fill="hold">
                                          <p:stCondLst>
                                            <p:cond delay="0"/>
                                          </p:stCondLst>
                                        </p:cTn>
                                        <p:tgtEl>
                                          <p:spTgt spid="5">
                                            <p:graphicEl>
                                              <a:dgm id="{1EE6FE57-B27B-4357-B890-6A13746AFE0D}"/>
                                            </p:graphicEl>
                                          </p:spTgt>
                                        </p:tgtEl>
                                        <p:attrNameLst>
                                          <p:attrName>style.visibility</p:attrName>
                                        </p:attrNameLst>
                                      </p:cBhvr>
                                      <p:to>
                                        <p:strVal val="visible"/>
                                      </p:to>
                                    </p:set>
                                    <p:animEffect transition="in" filter="fade">
                                      <p:cBhvr>
                                        <p:cTn id="226" dur="1000"/>
                                        <p:tgtEl>
                                          <p:spTgt spid="5">
                                            <p:graphicEl>
                                              <a:dgm id="{1EE6FE57-B27B-4357-B890-6A13746AFE0D}"/>
                                            </p:graphicEl>
                                          </p:spTgt>
                                        </p:tgtEl>
                                      </p:cBhvr>
                                    </p:animEffect>
                                    <p:anim calcmode="lin" valueType="num">
                                      <p:cBhvr>
                                        <p:cTn id="227" dur="1000" fill="hold"/>
                                        <p:tgtEl>
                                          <p:spTgt spid="5">
                                            <p:graphicEl>
                                              <a:dgm id="{1EE6FE57-B27B-4357-B890-6A13746AFE0D}"/>
                                            </p:graphicEl>
                                          </p:spTgt>
                                        </p:tgtEl>
                                        <p:attrNameLst>
                                          <p:attrName>ppt_x</p:attrName>
                                        </p:attrNameLst>
                                      </p:cBhvr>
                                      <p:tavLst>
                                        <p:tav tm="0">
                                          <p:val>
                                            <p:strVal val="#ppt_x"/>
                                          </p:val>
                                        </p:tav>
                                        <p:tav tm="100000">
                                          <p:val>
                                            <p:strVal val="#ppt_x"/>
                                          </p:val>
                                        </p:tav>
                                      </p:tavLst>
                                    </p:anim>
                                    <p:anim calcmode="lin" valueType="num">
                                      <p:cBhvr>
                                        <p:cTn id="228" dur="1000" fill="hold"/>
                                        <p:tgtEl>
                                          <p:spTgt spid="5">
                                            <p:graphicEl>
                                              <a:dgm id="{1EE6FE57-B27B-4357-B890-6A13746AFE0D}"/>
                                            </p:graphicEl>
                                          </p:spTgt>
                                        </p:tgtEl>
                                        <p:attrNameLst>
                                          <p:attrName>ppt_y</p:attrName>
                                        </p:attrNameLst>
                                      </p:cBhvr>
                                      <p:tavLst>
                                        <p:tav tm="0">
                                          <p:val>
                                            <p:strVal val="#ppt_y+.1"/>
                                          </p:val>
                                        </p:tav>
                                        <p:tav tm="100000">
                                          <p:val>
                                            <p:strVal val="#ppt_y"/>
                                          </p:val>
                                        </p:tav>
                                      </p:tavLst>
                                    </p:anim>
                                  </p:childTnLst>
                                </p:cTn>
                              </p:par>
                              <p:par>
                                <p:cTn id="229" presetID="42" presetClass="entr" presetSubtype="0" fill="hold" grpId="0" nodeType="withEffect">
                                  <p:stCondLst>
                                    <p:cond delay="0"/>
                                  </p:stCondLst>
                                  <p:childTnLst>
                                    <p:set>
                                      <p:cBhvr>
                                        <p:cTn id="230" dur="1" fill="hold">
                                          <p:stCondLst>
                                            <p:cond delay="0"/>
                                          </p:stCondLst>
                                        </p:cTn>
                                        <p:tgtEl>
                                          <p:spTgt spid="5">
                                            <p:graphicEl>
                                              <a:dgm id="{F5E6849F-9813-491F-9C91-ED2BFE83F969}"/>
                                            </p:graphicEl>
                                          </p:spTgt>
                                        </p:tgtEl>
                                        <p:attrNameLst>
                                          <p:attrName>style.visibility</p:attrName>
                                        </p:attrNameLst>
                                      </p:cBhvr>
                                      <p:to>
                                        <p:strVal val="visible"/>
                                      </p:to>
                                    </p:set>
                                    <p:animEffect transition="in" filter="fade">
                                      <p:cBhvr>
                                        <p:cTn id="231" dur="1000"/>
                                        <p:tgtEl>
                                          <p:spTgt spid="5">
                                            <p:graphicEl>
                                              <a:dgm id="{F5E6849F-9813-491F-9C91-ED2BFE83F969}"/>
                                            </p:graphicEl>
                                          </p:spTgt>
                                        </p:tgtEl>
                                      </p:cBhvr>
                                    </p:animEffect>
                                    <p:anim calcmode="lin" valueType="num">
                                      <p:cBhvr>
                                        <p:cTn id="232" dur="1000" fill="hold"/>
                                        <p:tgtEl>
                                          <p:spTgt spid="5">
                                            <p:graphicEl>
                                              <a:dgm id="{F5E6849F-9813-491F-9C91-ED2BFE83F969}"/>
                                            </p:graphicEl>
                                          </p:spTgt>
                                        </p:tgtEl>
                                        <p:attrNameLst>
                                          <p:attrName>ppt_x</p:attrName>
                                        </p:attrNameLst>
                                      </p:cBhvr>
                                      <p:tavLst>
                                        <p:tav tm="0">
                                          <p:val>
                                            <p:strVal val="#ppt_x"/>
                                          </p:val>
                                        </p:tav>
                                        <p:tav tm="100000">
                                          <p:val>
                                            <p:strVal val="#ppt_x"/>
                                          </p:val>
                                        </p:tav>
                                      </p:tavLst>
                                    </p:anim>
                                    <p:anim calcmode="lin" valueType="num">
                                      <p:cBhvr>
                                        <p:cTn id="233" dur="1000" fill="hold"/>
                                        <p:tgtEl>
                                          <p:spTgt spid="5">
                                            <p:graphicEl>
                                              <a:dgm id="{F5E6849F-9813-491F-9C91-ED2BFE83F969}"/>
                                            </p:graphicEl>
                                          </p:spTgt>
                                        </p:tgtEl>
                                        <p:attrNameLst>
                                          <p:attrName>ppt_y</p:attrName>
                                        </p:attrNameLst>
                                      </p:cBhvr>
                                      <p:tavLst>
                                        <p:tav tm="0">
                                          <p:val>
                                            <p:strVal val="#ppt_y+.1"/>
                                          </p:val>
                                        </p:tav>
                                        <p:tav tm="100000">
                                          <p:val>
                                            <p:strVal val="#ppt_y"/>
                                          </p:val>
                                        </p:tav>
                                      </p:tavLst>
                                    </p:anim>
                                  </p:childTnLst>
                                </p:cTn>
                              </p:par>
                            </p:childTnLst>
                          </p:cTn>
                        </p:par>
                      </p:childTnLst>
                    </p:cTn>
                  </p:par>
                  <p:par>
                    <p:cTn id="234" fill="hold">
                      <p:stCondLst>
                        <p:cond delay="indefinite"/>
                      </p:stCondLst>
                      <p:childTnLst>
                        <p:par>
                          <p:cTn id="235" fill="hold">
                            <p:stCondLst>
                              <p:cond delay="0"/>
                            </p:stCondLst>
                            <p:childTnLst>
                              <p:par>
                                <p:cTn id="236" presetID="42" presetClass="entr" presetSubtype="0" fill="hold" grpId="0" nodeType="clickEffect">
                                  <p:stCondLst>
                                    <p:cond delay="0"/>
                                  </p:stCondLst>
                                  <p:childTnLst>
                                    <p:set>
                                      <p:cBhvr>
                                        <p:cTn id="237" dur="1" fill="hold">
                                          <p:stCondLst>
                                            <p:cond delay="0"/>
                                          </p:stCondLst>
                                        </p:cTn>
                                        <p:tgtEl>
                                          <p:spTgt spid="5">
                                            <p:graphicEl>
                                              <a:dgm id="{B00199E0-EC79-450B-95B2-B5D67FB91138}"/>
                                            </p:graphicEl>
                                          </p:spTgt>
                                        </p:tgtEl>
                                        <p:attrNameLst>
                                          <p:attrName>style.visibility</p:attrName>
                                        </p:attrNameLst>
                                      </p:cBhvr>
                                      <p:to>
                                        <p:strVal val="visible"/>
                                      </p:to>
                                    </p:set>
                                    <p:animEffect transition="in" filter="fade">
                                      <p:cBhvr>
                                        <p:cTn id="238" dur="1000"/>
                                        <p:tgtEl>
                                          <p:spTgt spid="5">
                                            <p:graphicEl>
                                              <a:dgm id="{B00199E0-EC79-450B-95B2-B5D67FB91138}"/>
                                            </p:graphicEl>
                                          </p:spTgt>
                                        </p:tgtEl>
                                      </p:cBhvr>
                                    </p:animEffect>
                                    <p:anim calcmode="lin" valueType="num">
                                      <p:cBhvr>
                                        <p:cTn id="239" dur="1000" fill="hold"/>
                                        <p:tgtEl>
                                          <p:spTgt spid="5">
                                            <p:graphicEl>
                                              <a:dgm id="{B00199E0-EC79-450B-95B2-B5D67FB91138}"/>
                                            </p:graphicEl>
                                          </p:spTgt>
                                        </p:tgtEl>
                                        <p:attrNameLst>
                                          <p:attrName>ppt_x</p:attrName>
                                        </p:attrNameLst>
                                      </p:cBhvr>
                                      <p:tavLst>
                                        <p:tav tm="0">
                                          <p:val>
                                            <p:strVal val="#ppt_x"/>
                                          </p:val>
                                        </p:tav>
                                        <p:tav tm="100000">
                                          <p:val>
                                            <p:strVal val="#ppt_x"/>
                                          </p:val>
                                        </p:tav>
                                      </p:tavLst>
                                    </p:anim>
                                    <p:anim calcmode="lin" valueType="num">
                                      <p:cBhvr>
                                        <p:cTn id="240" dur="1000" fill="hold"/>
                                        <p:tgtEl>
                                          <p:spTgt spid="5">
                                            <p:graphicEl>
                                              <a:dgm id="{B00199E0-EC79-450B-95B2-B5D67FB91138}"/>
                                            </p:graphicEl>
                                          </p:spTgt>
                                        </p:tgtEl>
                                        <p:attrNameLst>
                                          <p:attrName>ppt_y</p:attrName>
                                        </p:attrNameLst>
                                      </p:cBhvr>
                                      <p:tavLst>
                                        <p:tav tm="0">
                                          <p:val>
                                            <p:strVal val="#ppt_y+.1"/>
                                          </p:val>
                                        </p:tav>
                                        <p:tav tm="100000">
                                          <p:val>
                                            <p:strVal val="#ppt_y"/>
                                          </p:val>
                                        </p:tav>
                                      </p:tavLst>
                                    </p:anim>
                                  </p:childTnLst>
                                </p:cTn>
                              </p:par>
                              <p:par>
                                <p:cTn id="241" presetID="42" presetClass="entr" presetSubtype="0" fill="hold" grpId="0" nodeType="withEffect">
                                  <p:stCondLst>
                                    <p:cond delay="0"/>
                                  </p:stCondLst>
                                  <p:childTnLst>
                                    <p:set>
                                      <p:cBhvr>
                                        <p:cTn id="242" dur="1" fill="hold">
                                          <p:stCondLst>
                                            <p:cond delay="0"/>
                                          </p:stCondLst>
                                        </p:cTn>
                                        <p:tgtEl>
                                          <p:spTgt spid="5">
                                            <p:graphicEl>
                                              <a:dgm id="{57727FA5-5831-4560-9046-D23722D6B6EE}"/>
                                            </p:graphicEl>
                                          </p:spTgt>
                                        </p:tgtEl>
                                        <p:attrNameLst>
                                          <p:attrName>style.visibility</p:attrName>
                                        </p:attrNameLst>
                                      </p:cBhvr>
                                      <p:to>
                                        <p:strVal val="visible"/>
                                      </p:to>
                                    </p:set>
                                    <p:animEffect transition="in" filter="fade">
                                      <p:cBhvr>
                                        <p:cTn id="243" dur="1000"/>
                                        <p:tgtEl>
                                          <p:spTgt spid="5">
                                            <p:graphicEl>
                                              <a:dgm id="{57727FA5-5831-4560-9046-D23722D6B6EE}"/>
                                            </p:graphicEl>
                                          </p:spTgt>
                                        </p:tgtEl>
                                      </p:cBhvr>
                                    </p:animEffect>
                                    <p:anim calcmode="lin" valueType="num">
                                      <p:cBhvr>
                                        <p:cTn id="244" dur="1000" fill="hold"/>
                                        <p:tgtEl>
                                          <p:spTgt spid="5">
                                            <p:graphicEl>
                                              <a:dgm id="{57727FA5-5831-4560-9046-D23722D6B6EE}"/>
                                            </p:graphicEl>
                                          </p:spTgt>
                                        </p:tgtEl>
                                        <p:attrNameLst>
                                          <p:attrName>ppt_x</p:attrName>
                                        </p:attrNameLst>
                                      </p:cBhvr>
                                      <p:tavLst>
                                        <p:tav tm="0">
                                          <p:val>
                                            <p:strVal val="#ppt_x"/>
                                          </p:val>
                                        </p:tav>
                                        <p:tav tm="100000">
                                          <p:val>
                                            <p:strVal val="#ppt_x"/>
                                          </p:val>
                                        </p:tav>
                                      </p:tavLst>
                                    </p:anim>
                                    <p:anim calcmode="lin" valueType="num">
                                      <p:cBhvr>
                                        <p:cTn id="245" dur="1000" fill="hold"/>
                                        <p:tgtEl>
                                          <p:spTgt spid="5">
                                            <p:graphicEl>
                                              <a:dgm id="{57727FA5-5831-4560-9046-D23722D6B6EE}"/>
                                            </p:graphicEl>
                                          </p:spTgt>
                                        </p:tgtEl>
                                        <p:attrNameLst>
                                          <p:attrName>ppt_y</p:attrName>
                                        </p:attrNameLst>
                                      </p:cBhvr>
                                      <p:tavLst>
                                        <p:tav tm="0">
                                          <p:val>
                                            <p:strVal val="#ppt_y+.1"/>
                                          </p:val>
                                        </p:tav>
                                        <p:tav tm="100000">
                                          <p:val>
                                            <p:strVal val="#ppt_y"/>
                                          </p:val>
                                        </p:tav>
                                      </p:tavLst>
                                    </p:anim>
                                  </p:childTnLst>
                                </p:cTn>
                              </p:par>
                              <p:par>
                                <p:cTn id="246" presetID="42" presetClass="entr" presetSubtype="0" fill="hold" grpId="0" nodeType="withEffect">
                                  <p:stCondLst>
                                    <p:cond delay="0"/>
                                  </p:stCondLst>
                                  <p:childTnLst>
                                    <p:set>
                                      <p:cBhvr>
                                        <p:cTn id="247" dur="1" fill="hold">
                                          <p:stCondLst>
                                            <p:cond delay="0"/>
                                          </p:stCondLst>
                                        </p:cTn>
                                        <p:tgtEl>
                                          <p:spTgt spid="5">
                                            <p:graphicEl>
                                              <a:dgm id="{3069D884-9A82-415B-B6BB-574450D55FA8}"/>
                                            </p:graphicEl>
                                          </p:spTgt>
                                        </p:tgtEl>
                                        <p:attrNameLst>
                                          <p:attrName>style.visibility</p:attrName>
                                        </p:attrNameLst>
                                      </p:cBhvr>
                                      <p:to>
                                        <p:strVal val="visible"/>
                                      </p:to>
                                    </p:set>
                                    <p:animEffect transition="in" filter="fade">
                                      <p:cBhvr>
                                        <p:cTn id="248" dur="1000"/>
                                        <p:tgtEl>
                                          <p:spTgt spid="5">
                                            <p:graphicEl>
                                              <a:dgm id="{3069D884-9A82-415B-B6BB-574450D55FA8}"/>
                                            </p:graphicEl>
                                          </p:spTgt>
                                        </p:tgtEl>
                                      </p:cBhvr>
                                    </p:animEffect>
                                    <p:anim calcmode="lin" valueType="num">
                                      <p:cBhvr>
                                        <p:cTn id="249" dur="1000" fill="hold"/>
                                        <p:tgtEl>
                                          <p:spTgt spid="5">
                                            <p:graphicEl>
                                              <a:dgm id="{3069D884-9A82-415B-B6BB-574450D55FA8}"/>
                                            </p:graphicEl>
                                          </p:spTgt>
                                        </p:tgtEl>
                                        <p:attrNameLst>
                                          <p:attrName>ppt_x</p:attrName>
                                        </p:attrNameLst>
                                      </p:cBhvr>
                                      <p:tavLst>
                                        <p:tav tm="0">
                                          <p:val>
                                            <p:strVal val="#ppt_x"/>
                                          </p:val>
                                        </p:tav>
                                        <p:tav tm="100000">
                                          <p:val>
                                            <p:strVal val="#ppt_x"/>
                                          </p:val>
                                        </p:tav>
                                      </p:tavLst>
                                    </p:anim>
                                    <p:anim calcmode="lin" valueType="num">
                                      <p:cBhvr>
                                        <p:cTn id="250" dur="1000" fill="hold"/>
                                        <p:tgtEl>
                                          <p:spTgt spid="5">
                                            <p:graphicEl>
                                              <a:dgm id="{3069D884-9A82-415B-B6BB-574450D55FA8}"/>
                                            </p:graphicEl>
                                          </p:spTgt>
                                        </p:tgtEl>
                                        <p:attrNameLst>
                                          <p:attrName>ppt_y</p:attrName>
                                        </p:attrNameLst>
                                      </p:cBhvr>
                                      <p:tavLst>
                                        <p:tav tm="0">
                                          <p:val>
                                            <p:strVal val="#ppt_y+.1"/>
                                          </p:val>
                                        </p:tav>
                                        <p:tav tm="100000">
                                          <p:val>
                                            <p:strVal val="#ppt_y"/>
                                          </p:val>
                                        </p:tav>
                                      </p:tavLst>
                                    </p:anim>
                                  </p:childTnLst>
                                </p:cTn>
                              </p:par>
                              <p:par>
                                <p:cTn id="251" presetID="42" presetClass="entr" presetSubtype="0" fill="hold" grpId="0" nodeType="withEffect">
                                  <p:stCondLst>
                                    <p:cond delay="0"/>
                                  </p:stCondLst>
                                  <p:childTnLst>
                                    <p:set>
                                      <p:cBhvr>
                                        <p:cTn id="252" dur="1" fill="hold">
                                          <p:stCondLst>
                                            <p:cond delay="0"/>
                                          </p:stCondLst>
                                        </p:cTn>
                                        <p:tgtEl>
                                          <p:spTgt spid="5">
                                            <p:graphicEl>
                                              <a:dgm id="{BDD85865-0DD3-4AE5-9B55-CC9247F5A921}"/>
                                            </p:graphicEl>
                                          </p:spTgt>
                                        </p:tgtEl>
                                        <p:attrNameLst>
                                          <p:attrName>style.visibility</p:attrName>
                                        </p:attrNameLst>
                                      </p:cBhvr>
                                      <p:to>
                                        <p:strVal val="visible"/>
                                      </p:to>
                                    </p:set>
                                    <p:animEffect transition="in" filter="fade">
                                      <p:cBhvr>
                                        <p:cTn id="253" dur="1000"/>
                                        <p:tgtEl>
                                          <p:spTgt spid="5">
                                            <p:graphicEl>
                                              <a:dgm id="{BDD85865-0DD3-4AE5-9B55-CC9247F5A921}"/>
                                            </p:graphicEl>
                                          </p:spTgt>
                                        </p:tgtEl>
                                      </p:cBhvr>
                                    </p:animEffect>
                                    <p:anim calcmode="lin" valueType="num">
                                      <p:cBhvr>
                                        <p:cTn id="254" dur="1000" fill="hold"/>
                                        <p:tgtEl>
                                          <p:spTgt spid="5">
                                            <p:graphicEl>
                                              <a:dgm id="{BDD85865-0DD3-4AE5-9B55-CC9247F5A921}"/>
                                            </p:graphicEl>
                                          </p:spTgt>
                                        </p:tgtEl>
                                        <p:attrNameLst>
                                          <p:attrName>ppt_x</p:attrName>
                                        </p:attrNameLst>
                                      </p:cBhvr>
                                      <p:tavLst>
                                        <p:tav tm="0">
                                          <p:val>
                                            <p:strVal val="#ppt_x"/>
                                          </p:val>
                                        </p:tav>
                                        <p:tav tm="100000">
                                          <p:val>
                                            <p:strVal val="#ppt_x"/>
                                          </p:val>
                                        </p:tav>
                                      </p:tavLst>
                                    </p:anim>
                                    <p:anim calcmode="lin" valueType="num">
                                      <p:cBhvr>
                                        <p:cTn id="255" dur="1000" fill="hold"/>
                                        <p:tgtEl>
                                          <p:spTgt spid="5">
                                            <p:graphicEl>
                                              <a:dgm id="{BDD85865-0DD3-4AE5-9B55-CC9247F5A921}"/>
                                            </p:graphicEl>
                                          </p:spTgt>
                                        </p:tgtEl>
                                        <p:attrNameLst>
                                          <p:attrName>ppt_y</p:attrName>
                                        </p:attrNameLst>
                                      </p:cBhvr>
                                      <p:tavLst>
                                        <p:tav tm="0">
                                          <p:val>
                                            <p:strVal val="#ppt_y+.1"/>
                                          </p:val>
                                        </p:tav>
                                        <p:tav tm="100000">
                                          <p:val>
                                            <p:strVal val="#ppt_y"/>
                                          </p:val>
                                        </p:tav>
                                      </p:tavLst>
                                    </p:anim>
                                  </p:childTnLst>
                                </p:cTn>
                              </p:par>
                              <p:par>
                                <p:cTn id="256" presetID="42" presetClass="entr" presetSubtype="0" fill="hold" grpId="0" nodeType="withEffect">
                                  <p:stCondLst>
                                    <p:cond delay="0"/>
                                  </p:stCondLst>
                                  <p:childTnLst>
                                    <p:set>
                                      <p:cBhvr>
                                        <p:cTn id="257" dur="1" fill="hold">
                                          <p:stCondLst>
                                            <p:cond delay="0"/>
                                          </p:stCondLst>
                                        </p:cTn>
                                        <p:tgtEl>
                                          <p:spTgt spid="5">
                                            <p:graphicEl>
                                              <a:dgm id="{2CB57D46-5AC7-431E-8DA5-8D7728495233}"/>
                                            </p:graphicEl>
                                          </p:spTgt>
                                        </p:tgtEl>
                                        <p:attrNameLst>
                                          <p:attrName>style.visibility</p:attrName>
                                        </p:attrNameLst>
                                      </p:cBhvr>
                                      <p:to>
                                        <p:strVal val="visible"/>
                                      </p:to>
                                    </p:set>
                                    <p:animEffect transition="in" filter="fade">
                                      <p:cBhvr>
                                        <p:cTn id="258" dur="1000"/>
                                        <p:tgtEl>
                                          <p:spTgt spid="5">
                                            <p:graphicEl>
                                              <a:dgm id="{2CB57D46-5AC7-431E-8DA5-8D7728495233}"/>
                                            </p:graphicEl>
                                          </p:spTgt>
                                        </p:tgtEl>
                                      </p:cBhvr>
                                    </p:animEffect>
                                    <p:anim calcmode="lin" valueType="num">
                                      <p:cBhvr>
                                        <p:cTn id="259" dur="1000" fill="hold"/>
                                        <p:tgtEl>
                                          <p:spTgt spid="5">
                                            <p:graphicEl>
                                              <a:dgm id="{2CB57D46-5AC7-431E-8DA5-8D7728495233}"/>
                                            </p:graphicEl>
                                          </p:spTgt>
                                        </p:tgtEl>
                                        <p:attrNameLst>
                                          <p:attrName>ppt_x</p:attrName>
                                        </p:attrNameLst>
                                      </p:cBhvr>
                                      <p:tavLst>
                                        <p:tav tm="0">
                                          <p:val>
                                            <p:strVal val="#ppt_x"/>
                                          </p:val>
                                        </p:tav>
                                        <p:tav tm="100000">
                                          <p:val>
                                            <p:strVal val="#ppt_x"/>
                                          </p:val>
                                        </p:tav>
                                      </p:tavLst>
                                    </p:anim>
                                    <p:anim calcmode="lin" valueType="num">
                                      <p:cBhvr>
                                        <p:cTn id="260" dur="1000" fill="hold"/>
                                        <p:tgtEl>
                                          <p:spTgt spid="5">
                                            <p:graphicEl>
                                              <a:dgm id="{2CB57D46-5AC7-431E-8DA5-8D7728495233}"/>
                                            </p:graphicEl>
                                          </p:spTgt>
                                        </p:tgtEl>
                                        <p:attrNameLst>
                                          <p:attrName>ppt_y</p:attrName>
                                        </p:attrNameLst>
                                      </p:cBhvr>
                                      <p:tavLst>
                                        <p:tav tm="0">
                                          <p:val>
                                            <p:strVal val="#ppt_y+.1"/>
                                          </p:val>
                                        </p:tav>
                                        <p:tav tm="100000">
                                          <p:val>
                                            <p:strVal val="#ppt_y"/>
                                          </p:val>
                                        </p:tav>
                                      </p:tavLst>
                                    </p:anim>
                                  </p:childTnLst>
                                </p:cTn>
                              </p:par>
                              <p:par>
                                <p:cTn id="261" presetID="42" presetClass="entr" presetSubtype="0" fill="hold" grpId="0" nodeType="withEffect">
                                  <p:stCondLst>
                                    <p:cond delay="0"/>
                                  </p:stCondLst>
                                  <p:childTnLst>
                                    <p:set>
                                      <p:cBhvr>
                                        <p:cTn id="262" dur="1" fill="hold">
                                          <p:stCondLst>
                                            <p:cond delay="0"/>
                                          </p:stCondLst>
                                        </p:cTn>
                                        <p:tgtEl>
                                          <p:spTgt spid="5">
                                            <p:graphicEl>
                                              <a:dgm id="{03632093-F639-43AB-B4B3-D64AE2D6C532}"/>
                                            </p:graphicEl>
                                          </p:spTgt>
                                        </p:tgtEl>
                                        <p:attrNameLst>
                                          <p:attrName>style.visibility</p:attrName>
                                        </p:attrNameLst>
                                      </p:cBhvr>
                                      <p:to>
                                        <p:strVal val="visible"/>
                                      </p:to>
                                    </p:set>
                                    <p:animEffect transition="in" filter="fade">
                                      <p:cBhvr>
                                        <p:cTn id="263" dur="1000"/>
                                        <p:tgtEl>
                                          <p:spTgt spid="5">
                                            <p:graphicEl>
                                              <a:dgm id="{03632093-F639-43AB-B4B3-D64AE2D6C532}"/>
                                            </p:graphicEl>
                                          </p:spTgt>
                                        </p:tgtEl>
                                      </p:cBhvr>
                                    </p:animEffect>
                                    <p:anim calcmode="lin" valueType="num">
                                      <p:cBhvr>
                                        <p:cTn id="264" dur="1000" fill="hold"/>
                                        <p:tgtEl>
                                          <p:spTgt spid="5">
                                            <p:graphicEl>
                                              <a:dgm id="{03632093-F639-43AB-B4B3-D64AE2D6C532}"/>
                                            </p:graphicEl>
                                          </p:spTgt>
                                        </p:tgtEl>
                                        <p:attrNameLst>
                                          <p:attrName>ppt_x</p:attrName>
                                        </p:attrNameLst>
                                      </p:cBhvr>
                                      <p:tavLst>
                                        <p:tav tm="0">
                                          <p:val>
                                            <p:strVal val="#ppt_x"/>
                                          </p:val>
                                        </p:tav>
                                        <p:tav tm="100000">
                                          <p:val>
                                            <p:strVal val="#ppt_x"/>
                                          </p:val>
                                        </p:tav>
                                      </p:tavLst>
                                    </p:anim>
                                    <p:anim calcmode="lin" valueType="num">
                                      <p:cBhvr>
                                        <p:cTn id="265" dur="1000" fill="hold"/>
                                        <p:tgtEl>
                                          <p:spTgt spid="5">
                                            <p:graphicEl>
                                              <a:dgm id="{03632093-F639-43AB-B4B3-D64AE2D6C532}"/>
                                            </p:graphicEl>
                                          </p:spTgt>
                                        </p:tgtEl>
                                        <p:attrNameLst>
                                          <p:attrName>ppt_y</p:attrName>
                                        </p:attrNameLst>
                                      </p:cBhvr>
                                      <p:tavLst>
                                        <p:tav tm="0">
                                          <p:val>
                                            <p:strVal val="#ppt_y+.1"/>
                                          </p:val>
                                        </p:tav>
                                        <p:tav tm="100000">
                                          <p:val>
                                            <p:strVal val="#ppt_y"/>
                                          </p:val>
                                        </p:tav>
                                      </p:tavLst>
                                    </p:anim>
                                  </p:childTnLst>
                                </p:cTn>
                              </p:par>
                            </p:childTnLst>
                          </p:cTn>
                        </p:par>
                      </p:childTnLst>
                    </p:cTn>
                  </p:par>
                  <p:par>
                    <p:cTn id="266" fill="hold">
                      <p:stCondLst>
                        <p:cond delay="indefinite"/>
                      </p:stCondLst>
                      <p:childTnLst>
                        <p:par>
                          <p:cTn id="267" fill="hold">
                            <p:stCondLst>
                              <p:cond delay="0"/>
                            </p:stCondLst>
                            <p:childTnLst>
                              <p:par>
                                <p:cTn id="268" presetID="42" presetClass="entr" presetSubtype="0" fill="hold" grpId="0" nodeType="clickEffect">
                                  <p:stCondLst>
                                    <p:cond delay="0"/>
                                  </p:stCondLst>
                                  <p:childTnLst>
                                    <p:set>
                                      <p:cBhvr>
                                        <p:cTn id="269" dur="1" fill="hold">
                                          <p:stCondLst>
                                            <p:cond delay="0"/>
                                          </p:stCondLst>
                                        </p:cTn>
                                        <p:tgtEl>
                                          <p:spTgt spid="5">
                                            <p:graphicEl>
                                              <a:dgm id="{7BD6B39A-3E1B-4AB1-96FF-300B8D0CF2C5}"/>
                                            </p:graphicEl>
                                          </p:spTgt>
                                        </p:tgtEl>
                                        <p:attrNameLst>
                                          <p:attrName>style.visibility</p:attrName>
                                        </p:attrNameLst>
                                      </p:cBhvr>
                                      <p:to>
                                        <p:strVal val="visible"/>
                                      </p:to>
                                    </p:set>
                                    <p:animEffect transition="in" filter="fade">
                                      <p:cBhvr>
                                        <p:cTn id="270" dur="1000"/>
                                        <p:tgtEl>
                                          <p:spTgt spid="5">
                                            <p:graphicEl>
                                              <a:dgm id="{7BD6B39A-3E1B-4AB1-96FF-300B8D0CF2C5}"/>
                                            </p:graphicEl>
                                          </p:spTgt>
                                        </p:tgtEl>
                                      </p:cBhvr>
                                    </p:animEffect>
                                    <p:anim calcmode="lin" valueType="num">
                                      <p:cBhvr>
                                        <p:cTn id="271" dur="1000" fill="hold"/>
                                        <p:tgtEl>
                                          <p:spTgt spid="5">
                                            <p:graphicEl>
                                              <a:dgm id="{7BD6B39A-3E1B-4AB1-96FF-300B8D0CF2C5}"/>
                                            </p:graphicEl>
                                          </p:spTgt>
                                        </p:tgtEl>
                                        <p:attrNameLst>
                                          <p:attrName>ppt_x</p:attrName>
                                        </p:attrNameLst>
                                      </p:cBhvr>
                                      <p:tavLst>
                                        <p:tav tm="0">
                                          <p:val>
                                            <p:strVal val="#ppt_x"/>
                                          </p:val>
                                        </p:tav>
                                        <p:tav tm="100000">
                                          <p:val>
                                            <p:strVal val="#ppt_x"/>
                                          </p:val>
                                        </p:tav>
                                      </p:tavLst>
                                    </p:anim>
                                    <p:anim calcmode="lin" valueType="num">
                                      <p:cBhvr>
                                        <p:cTn id="272" dur="1000" fill="hold"/>
                                        <p:tgtEl>
                                          <p:spTgt spid="5">
                                            <p:graphicEl>
                                              <a:dgm id="{7BD6B39A-3E1B-4AB1-96FF-300B8D0CF2C5}"/>
                                            </p:graphicEl>
                                          </p:spTgt>
                                        </p:tgtEl>
                                        <p:attrNameLst>
                                          <p:attrName>ppt_y</p:attrName>
                                        </p:attrNameLst>
                                      </p:cBhvr>
                                      <p:tavLst>
                                        <p:tav tm="0">
                                          <p:val>
                                            <p:strVal val="#ppt_y+.1"/>
                                          </p:val>
                                        </p:tav>
                                        <p:tav tm="100000">
                                          <p:val>
                                            <p:strVal val="#ppt_y"/>
                                          </p:val>
                                        </p:tav>
                                      </p:tavLst>
                                    </p:anim>
                                  </p:childTnLst>
                                </p:cTn>
                              </p:par>
                              <p:par>
                                <p:cTn id="273" presetID="42" presetClass="entr" presetSubtype="0" fill="hold" grpId="0" nodeType="withEffect">
                                  <p:stCondLst>
                                    <p:cond delay="0"/>
                                  </p:stCondLst>
                                  <p:childTnLst>
                                    <p:set>
                                      <p:cBhvr>
                                        <p:cTn id="274" dur="1" fill="hold">
                                          <p:stCondLst>
                                            <p:cond delay="0"/>
                                          </p:stCondLst>
                                        </p:cTn>
                                        <p:tgtEl>
                                          <p:spTgt spid="5">
                                            <p:graphicEl>
                                              <a:dgm id="{AB9D8A54-AFF7-4B60-95AC-FE582291DE06}"/>
                                            </p:graphicEl>
                                          </p:spTgt>
                                        </p:tgtEl>
                                        <p:attrNameLst>
                                          <p:attrName>style.visibility</p:attrName>
                                        </p:attrNameLst>
                                      </p:cBhvr>
                                      <p:to>
                                        <p:strVal val="visible"/>
                                      </p:to>
                                    </p:set>
                                    <p:animEffect transition="in" filter="fade">
                                      <p:cBhvr>
                                        <p:cTn id="275" dur="1000"/>
                                        <p:tgtEl>
                                          <p:spTgt spid="5">
                                            <p:graphicEl>
                                              <a:dgm id="{AB9D8A54-AFF7-4B60-95AC-FE582291DE06}"/>
                                            </p:graphicEl>
                                          </p:spTgt>
                                        </p:tgtEl>
                                      </p:cBhvr>
                                    </p:animEffect>
                                    <p:anim calcmode="lin" valueType="num">
                                      <p:cBhvr>
                                        <p:cTn id="276" dur="1000" fill="hold"/>
                                        <p:tgtEl>
                                          <p:spTgt spid="5">
                                            <p:graphicEl>
                                              <a:dgm id="{AB9D8A54-AFF7-4B60-95AC-FE582291DE06}"/>
                                            </p:graphicEl>
                                          </p:spTgt>
                                        </p:tgtEl>
                                        <p:attrNameLst>
                                          <p:attrName>ppt_x</p:attrName>
                                        </p:attrNameLst>
                                      </p:cBhvr>
                                      <p:tavLst>
                                        <p:tav tm="0">
                                          <p:val>
                                            <p:strVal val="#ppt_x"/>
                                          </p:val>
                                        </p:tav>
                                        <p:tav tm="100000">
                                          <p:val>
                                            <p:strVal val="#ppt_x"/>
                                          </p:val>
                                        </p:tav>
                                      </p:tavLst>
                                    </p:anim>
                                    <p:anim calcmode="lin" valueType="num">
                                      <p:cBhvr>
                                        <p:cTn id="277" dur="1000" fill="hold"/>
                                        <p:tgtEl>
                                          <p:spTgt spid="5">
                                            <p:graphicEl>
                                              <a:dgm id="{AB9D8A54-AFF7-4B60-95AC-FE582291DE06}"/>
                                            </p:graphicEl>
                                          </p:spTgt>
                                        </p:tgtEl>
                                        <p:attrNameLst>
                                          <p:attrName>ppt_y</p:attrName>
                                        </p:attrNameLst>
                                      </p:cBhvr>
                                      <p:tavLst>
                                        <p:tav tm="0">
                                          <p:val>
                                            <p:strVal val="#ppt_y+.1"/>
                                          </p:val>
                                        </p:tav>
                                        <p:tav tm="100000">
                                          <p:val>
                                            <p:strVal val="#ppt_y"/>
                                          </p:val>
                                        </p:tav>
                                      </p:tavLst>
                                    </p:anim>
                                  </p:childTnLst>
                                </p:cTn>
                              </p:par>
                              <p:par>
                                <p:cTn id="278" presetID="42" presetClass="entr" presetSubtype="0" fill="hold" grpId="0" nodeType="withEffect">
                                  <p:stCondLst>
                                    <p:cond delay="0"/>
                                  </p:stCondLst>
                                  <p:childTnLst>
                                    <p:set>
                                      <p:cBhvr>
                                        <p:cTn id="279" dur="1" fill="hold">
                                          <p:stCondLst>
                                            <p:cond delay="0"/>
                                          </p:stCondLst>
                                        </p:cTn>
                                        <p:tgtEl>
                                          <p:spTgt spid="5">
                                            <p:graphicEl>
                                              <a:dgm id="{567DDCDC-554B-4539-8700-2AAC57160F7B}"/>
                                            </p:graphicEl>
                                          </p:spTgt>
                                        </p:tgtEl>
                                        <p:attrNameLst>
                                          <p:attrName>style.visibility</p:attrName>
                                        </p:attrNameLst>
                                      </p:cBhvr>
                                      <p:to>
                                        <p:strVal val="visible"/>
                                      </p:to>
                                    </p:set>
                                    <p:animEffect transition="in" filter="fade">
                                      <p:cBhvr>
                                        <p:cTn id="280" dur="1000"/>
                                        <p:tgtEl>
                                          <p:spTgt spid="5">
                                            <p:graphicEl>
                                              <a:dgm id="{567DDCDC-554B-4539-8700-2AAC57160F7B}"/>
                                            </p:graphicEl>
                                          </p:spTgt>
                                        </p:tgtEl>
                                      </p:cBhvr>
                                    </p:animEffect>
                                    <p:anim calcmode="lin" valueType="num">
                                      <p:cBhvr>
                                        <p:cTn id="281" dur="1000" fill="hold"/>
                                        <p:tgtEl>
                                          <p:spTgt spid="5">
                                            <p:graphicEl>
                                              <a:dgm id="{567DDCDC-554B-4539-8700-2AAC57160F7B}"/>
                                            </p:graphicEl>
                                          </p:spTgt>
                                        </p:tgtEl>
                                        <p:attrNameLst>
                                          <p:attrName>ppt_x</p:attrName>
                                        </p:attrNameLst>
                                      </p:cBhvr>
                                      <p:tavLst>
                                        <p:tav tm="0">
                                          <p:val>
                                            <p:strVal val="#ppt_x"/>
                                          </p:val>
                                        </p:tav>
                                        <p:tav tm="100000">
                                          <p:val>
                                            <p:strVal val="#ppt_x"/>
                                          </p:val>
                                        </p:tav>
                                      </p:tavLst>
                                    </p:anim>
                                    <p:anim calcmode="lin" valueType="num">
                                      <p:cBhvr>
                                        <p:cTn id="282" dur="1000" fill="hold"/>
                                        <p:tgtEl>
                                          <p:spTgt spid="5">
                                            <p:graphicEl>
                                              <a:dgm id="{567DDCDC-554B-4539-8700-2AAC57160F7B}"/>
                                            </p:graphicEl>
                                          </p:spTgt>
                                        </p:tgtEl>
                                        <p:attrNameLst>
                                          <p:attrName>ppt_y</p:attrName>
                                        </p:attrNameLst>
                                      </p:cBhvr>
                                      <p:tavLst>
                                        <p:tav tm="0">
                                          <p:val>
                                            <p:strVal val="#ppt_y+.1"/>
                                          </p:val>
                                        </p:tav>
                                        <p:tav tm="100000">
                                          <p:val>
                                            <p:strVal val="#ppt_y"/>
                                          </p:val>
                                        </p:tav>
                                      </p:tavLst>
                                    </p:anim>
                                  </p:childTnLst>
                                </p:cTn>
                              </p:par>
                              <p:par>
                                <p:cTn id="283" presetID="42" presetClass="entr" presetSubtype="0" fill="hold" grpId="0" nodeType="withEffect">
                                  <p:stCondLst>
                                    <p:cond delay="0"/>
                                  </p:stCondLst>
                                  <p:childTnLst>
                                    <p:set>
                                      <p:cBhvr>
                                        <p:cTn id="284" dur="1" fill="hold">
                                          <p:stCondLst>
                                            <p:cond delay="0"/>
                                          </p:stCondLst>
                                        </p:cTn>
                                        <p:tgtEl>
                                          <p:spTgt spid="5">
                                            <p:graphicEl>
                                              <a:dgm id="{A8B498FA-F3B6-43D1-B93C-E13720C5C3A9}"/>
                                            </p:graphicEl>
                                          </p:spTgt>
                                        </p:tgtEl>
                                        <p:attrNameLst>
                                          <p:attrName>style.visibility</p:attrName>
                                        </p:attrNameLst>
                                      </p:cBhvr>
                                      <p:to>
                                        <p:strVal val="visible"/>
                                      </p:to>
                                    </p:set>
                                    <p:animEffect transition="in" filter="fade">
                                      <p:cBhvr>
                                        <p:cTn id="285" dur="1000"/>
                                        <p:tgtEl>
                                          <p:spTgt spid="5">
                                            <p:graphicEl>
                                              <a:dgm id="{A8B498FA-F3B6-43D1-B93C-E13720C5C3A9}"/>
                                            </p:graphicEl>
                                          </p:spTgt>
                                        </p:tgtEl>
                                      </p:cBhvr>
                                    </p:animEffect>
                                    <p:anim calcmode="lin" valueType="num">
                                      <p:cBhvr>
                                        <p:cTn id="286" dur="1000" fill="hold"/>
                                        <p:tgtEl>
                                          <p:spTgt spid="5">
                                            <p:graphicEl>
                                              <a:dgm id="{A8B498FA-F3B6-43D1-B93C-E13720C5C3A9}"/>
                                            </p:graphicEl>
                                          </p:spTgt>
                                        </p:tgtEl>
                                        <p:attrNameLst>
                                          <p:attrName>ppt_x</p:attrName>
                                        </p:attrNameLst>
                                      </p:cBhvr>
                                      <p:tavLst>
                                        <p:tav tm="0">
                                          <p:val>
                                            <p:strVal val="#ppt_x"/>
                                          </p:val>
                                        </p:tav>
                                        <p:tav tm="100000">
                                          <p:val>
                                            <p:strVal val="#ppt_x"/>
                                          </p:val>
                                        </p:tav>
                                      </p:tavLst>
                                    </p:anim>
                                    <p:anim calcmode="lin" valueType="num">
                                      <p:cBhvr>
                                        <p:cTn id="287" dur="1000" fill="hold"/>
                                        <p:tgtEl>
                                          <p:spTgt spid="5">
                                            <p:graphicEl>
                                              <a:dgm id="{A8B498FA-F3B6-43D1-B93C-E13720C5C3A9}"/>
                                            </p:graphicEl>
                                          </p:spTgt>
                                        </p:tgtEl>
                                        <p:attrNameLst>
                                          <p:attrName>ppt_y</p:attrName>
                                        </p:attrNameLst>
                                      </p:cBhvr>
                                      <p:tavLst>
                                        <p:tav tm="0">
                                          <p:val>
                                            <p:strVal val="#ppt_y+.1"/>
                                          </p:val>
                                        </p:tav>
                                        <p:tav tm="100000">
                                          <p:val>
                                            <p:strVal val="#ppt_y"/>
                                          </p:val>
                                        </p:tav>
                                      </p:tavLst>
                                    </p:anim>
                                  </p:childTnLst>
                                </p:cTn>
                              </p:par>
                              <p:par>
                                <p:cTn id="288" presetID="42" presetClass="entr" presetSubtype="0" fill="hold" grpId="0" nodeType="withEffect">
                                  <p:stCondLst>
                                    <p:cond delay="0"/>
                                  </p:stCondLst>
                                  <p:childTnLst>
                                    <p:set>
                                      <p:cBhvr>
                                        <p:cTn id="289" dur="1" fill="hold">
                                          <p:stCondLst>
                                            <p:cond delay="0"/>
                                          </p:stCondLst>
                                        </p:cTn>
                                        <p:tgtEl>
                                          <p:spTgt spid="5">
                                            <p:graphicEl>
                                              <a:dgm id="{E5BB6E0A-AF1D-482F-85B9-E982BC66A1B7}"/>
                                            </p:graphicEl>
                                          </p:spTgt>
                                        </p:tgtEl>
                                        <p:attrNameLst>
                                          <p:attrName>style.visibility</p:attrName>
                                        </p:attrNameLst>
                                      </p:cBhvr>
                                      <p:to>
                                        <p:strVal val="visible"/>
                                      </p:to>
                                    </p:set>
                                    <p:animEffect transition="in" filter="fade">
                                      <p:cBhvr>
                                        <p:cTn id="290" dur="1000"/>
                                        <p:tgtEl>
                                          <p:spTgt spid="5">
                                            <p:graphicEl>
                                              <a:dgm id="{E5BB6E0A-AF1D-482F-85B9-E982BC66A1B7}"/>
                                            </p:graphicEl>
                                          </p:spTgt>
                                        </p:tgtEl>
                                      </p:cBhvr>
                                    </p:animEffect>
                                    <p:anim calcmode="lin" valueType="num">
                                      <p:cBhvr>
                                        <p:cTn id="291" dur="1000" fill="hold"/>
                                        <p:tgtEl>
                                          <p:spTgt spid="5">
                                            <p:graphicEl>
                                              <a:dgm id="{E5BB6E0A-AF1D-482F-85B9-E982BC66A1B7}"/>
                                            </p:graphicEl>
                                          </p:spTgt>
                                        </p:tgtEl>
                                        <p:attrNameLst>
                                          <p:attrName>ppt_x</p:attrName>
                                        </p:attrNameLst>
                                      </p:cBhvr>
                                      <p:tavLst>
                                        <p:tav tm="0">
                                          <p:val>
                                            <p:strVal val="#ppt_x"/>
                                          </p:val>
                                        </p:tav>
                                        <p:tav tm="100000">
                                          <p:val>
                                            <p:strVal val="#ppt_x"/>
                                          </p:val>
                                        </p:tav>
                                      </p:tavLst>
                                    </p:anim>
                                    <p:anim calcmode="lin" valueType="num">
                                      <p:cBhvr>
                                        <p:cTn id="292" dur="1000" fill="hold"/>
                                        <p:tgtEl>
                                          <p:spTgt spid="5">
                                            <p:graphicEl>
                                              <a:dgm id="{E5BB6E0A-AF1D-482F-85B9-E982BC66A1B7}"/>
                                            </p:graphicEl>
                                          </p:spTgt>
                                        </p:tgtEl>
                                        <p:attrNameLst>
                                          <p:attrName>ppt_y</p:attrName>
                                        </p:attrNameLst>
                                      </p:cBhvr>
                                      <p:tavLst>
                                        <p:tav tm="0">
                                          <p:val>
                                            <p:strVal val="#ppt_y+.1"/>
                                          </p:val>
                                        </p:tav>
                                        <p:tav tm="100000">
                                          <p:val>
                                            <p:strVal val="#ppt_y"/>
                                          </p:val>
                                        </p:tav>
                                      </p:tavLst>
                                    </p:anim>
                                  </p:childTnLst>
                                </p:cTn>
                              </p:par>
                              <p:par>
                                <p:cTn id="293" presetID="42" presetClass="entr" presetSubtype="0" fill="hold" grpId="0" nodeType="withEffect">
                                  <p:stCondLst>
                                    <p:cond delay="0"/>
                                  </p:stCondLst>
                                  <p:childTnLst>
                                    <p:set>
                                      <p:cBhvr>
                                        <p:cTn id="294" dur="1" fill="hold">
                                          <p:stCondLst>
                                            <p:cond delay="0"/>
                                          </p:stCondLst>
                                        </p:cTn>
                                        <p:tgtEl>
                                          <p:spTgt spid="5">
                                            <p:graphicEl>
                                              <a:dgm id="{58CA83E4-0F74-4A02-BAE8-1B64FC0D4B61}"/>
                                            </p:graphicEl>
                                          </p:spTgt>
                                        </p:tgtEl>
                                        <p:attrNameLst>
                                          <p:attrName>style.visibility</p:attrName>
                                        </p:attrNameLst>
                                      </p:cBhvr>
                                      <p:to>
                                        <p:strVal val="visible"/>
                                      </p:to>
                                    </p:set>
                                    <p:animEffect transition="in" filter="fade">
                                      <p:cBhvr>
                                        <p:cTn id="295" dur="1000"/>
                                        <p:tgtEl>
                                          <p:spTgt spid="5">
                                            <p:graphicEl>
                                              <a:dgm id="{58CA83E4-0F74-4A02-BAE8-1B64FC0D4B61}"/>
                                            </p:graphicEl>
                                          </p:spTgt>
                                        </p:tgtEl>
                                      </p:cBhvr>
                                    </p:animEffect>
                                    <p:anim calcmode="lin" valueType="num">
                                      <p:cBhvr>
                                        <p:cTn id="296" dur="1000" fill="hold"/>
                                        <p:tgtEl>
                                          <p:spTgt spid="5">
                                            <p:graphicEl>
                                              <a:dgm id="{58CA83E4-0F74-4A02-BAE8-1B64FC0D4B61}"/>
                                            </p:graphicEl>
                                          </p:spTgt>
                                        </p:tgtEl>
                                        <p:attrNameLst>
                                          <p:attrName>ppt_x</p:attrName>
                                        </p:attrNameLst>
                                      </p:cBhvr>
                                      <p:tavLst>
                                        <p:tav tm="0">
                                          <p:val>
                                            <p:strVal val="#ppt_x"/>
                                          </p:val>
                                        </p:tav>
                                        <p:tav tm="100000">
                                          <p:val>
                                            <p:strVal val="#ppt_x"/>
                                          </p:val>
                                        </p:tav>
                                      </p:tavLst>
                                    </p:anim>
                                    <p:anim calcmode="lin" valueType="num">
                                      <p:cBhvr>
                                        <p:cTn id="297" dur="1000" fill="hold"/>
                                        <p:tgtEl>
                                          <p:spTgt spid="5">
                                            <p:graphicEl>
                                              <a:dgm id="{58CA83E4-0F74-4A02-BAE8-1B64FC0D4B61}"/>
                                            </p:graphicEl>
                                          </p:spTgt>
                                        </p:tgtEl>
                                        <p:attrNameLst>
                                          <p:attrName>ppt_y</p:attrName>
                                        </p:attrNameLst>
                                      </p:cBhvr>
                                      <p:tavLst>
                                        <p:tav tm="0">
                                          <p:val>
                                            <p:strVal val="#ppt_y+.1"/>
                                          </p:val>
                                        </p:tav>
                                        <p:tav tm="100000">
                                          <p:val>
                                            <p:strVal val="#ppt_y"/>
                                          </p:val>
                                        </p:tav>
                                      </p:tavLst>
                                    </p:anim>
                                  </p:childTnLst>
                                </p:cTn>
                              </p:par>
                            </p:childTnLst>
                          </p:cTn>
                        </p:par>
                      </p:childTnLst>
                    </p:cTn>
                  </p:par>
                  <p:par>
                    <p:cTn id="298" fill="hold">
                      <p:stCondLst>
                        <p:cond delay="indefinite"/>
                      </p:stCondLst>
                      <p:childTnLst>
                        <p:par>
                          <p:cTn id="299" fill="hold">
                            <p:stCondLst>
                              <p:cond delay="0"/>
                            </p:stCondLst>
                            <p:childTnLst>
                              <p:par>
                                <p:cTn id="300" presetID="42" presetClass="entr" presetSubtype="0" fill="hold" grpId="0" nodeType="clickEffect">
                                  <p:stCondLst>
                                    <p:cond delay="0"/>
                                  </p:stCondLst>
                                  <p:childTnLst>
                                    <p:set>
                                      <p:cBhvr>
                                        <p:cTn id="301" dur="1" fill="hold">
                                          <p:stCondLst>
                                            <p:cond delay="0"/>
                                          </p:stCondLst>
                                        </p:cTn>
                                        <p:tgtEl>
                                          <p:spTgt spid="5">
                                            <p:graphicEl>
                                              <a:dgm id="{A456FDA1-4751-49D1-A04C-D48E01C8F108}"/>
                                            </p:graphicEl>
                                          </p:spTgt>
                                        </p:tgtEl>
                                        <p:attrNameLst>
                                          <p:attrName>style.visibility</p:attrName>
                                        </p:attrNameLst>
                                      </p:cBhvr>
                                      <p:to>
                                        <p:strVal val="visible"/>
                                      </p:to>
                                    </p:set>
                                    <p:animEffect transition="in" filter="fade">
                                      <p:cBhvr>
                                        <p:cTn id="302" dur="1000"/>
                                        <p:tgtEl>
                                          <p:spTgt spid="5">
                                            <p:graphicEl>
                                              <a:dgm id="{A456FDA1-4751-49D1-A04C-D48E01C8F108}"/>
                                            </p:graphicEl>
                                          </p:spTgt>
                                        </p:tgtEl>
                                      </p:cBhvr>
                                    </p:animEffect>
                                    <p:anim calcmode="lin" valueType="num">
                                      <p:cBhvr>
                                        <p:cTn id="303" dur="1000" fill="hold"/>
                                        <p:tgtEl>
                                          <p:spTgt spid="5">
                                            <p:graphicEl>
                                              <a:dgm id="{A456FDA1-4751-49D1-A04C-D48E01C8F108}"/>
                                            </p:graphicEl>
                                          </p:spTgt>
                                        </p:tgtEl>
                                        <p:attrNameLst>
                                          <p:attrName>ppt_x</p:attrName>
                                        </p:attrNameLst>
                                      </p:cBhvr>
                                      <p:tavLst>
                                        <p:tav tm="0">
                                          <p:val>
                                            <p:strVal val="#ppt_x"/>
                                          </p:val>
                                        </p:tav>
                                        <p:tav tm="100000">
                                          <p:val>
                                            <p:strVal val="#ppt_x"/>
                                          </p:val>
                                        </p:tav>
                                      </p:tavLst>
                                    </p:anim>
                                    <p:anim calcmode="lin" valueType="num">
                                      <p:cBhvr>
                                        <p:cTn id="304" dur="1000" fill="hold"/>
                                        <p:tgtEl>
                                          <p:spTgt spid="5">
                                            <p:graphicEl>
                                              <a:dgm id="{A456FDA1-4751-49D1-A04C-D48E01C8F108}"/>
                                            </p:graphicEl>
                                          </p:spTgt>
                                        </p:tgtEl>
                                        <p:attrNameLst>
                                          <p:attrName>ppt_y</p:attrName>
                                        </p:attrNameLst>
                                      </p:cBhvr>
                                      <p:tavLst>
                                        <p:tav tm="0">
                                          <p:val>
                                            <p:strVal val="#ppt_y+.1"/>
                                          </p:val>
                                        </p:tav>
                                        <p:tav tm="100000">
                                          <p:val>
                                            <p:strVal val="#ppt_y"/>
                                          </p:val>
                                        </p:tav>
                                      </p:tavLst>
                                    </p:anim>
                                  </p:childTnLst>
                                </p:cTn>
                              </p:par>
                              <p:par>
                                <p:cTn id="305" presetID="42" presetClass="entr" presetSubtype="0" fill="hold" grpId="0" nodeType="withEffect">
                                  <p:stCondLst>
                                    <p:cond delay="0"/>
                                  </p:stCondLst>
                                  <p:childTnLst>
                                    <p:set>
                                      <p:cBhvr>
                                        <p:cTn id="306" dur="1" fill="hold">
                                          <p:stCondLst>
                                            <p:cond delay="0"/>
                                          </p:stCondLst>
                                        </p:cTn>
                                        <p:tgtEl>
                                          <p:spTgt spid="5">
                                            <p:graphicEl>
                                              <a:dgm id="{16827883-A054-4170-A8C7-B9C530B7E476}"/>
                                            </p:graphicEl>
                                          </p:spTgt>
                                        </p:tgtEl>
                                        <p:attrNameLst>
                                          <p:attrName>style.visibility</p:attrName>
                                        </p:attrNameLst>
                                      </p:cBhvr>
                                      <p:to>
                                        <p:strVal val="visible"/>
                                      </p:to>
                                    </p:set>
                                    <p:animEffect transition="in" filter="fade">
                                      <p:cBhvr>
                                        <p:cTn id="307" dur="1000"/>
                                        <p:tgtEl>
                                          <p:spTgt spid="5">
                                            <p:graphicEl>
                                              <a:dgm id="{16827883-A054-4170-A8C7-B9C530B7E476}"/>
                                            </p:graphicEl>
                                          </p:spTgt>
                                        </p:tgtEl>
                                      </p:cBhvr>
                                    </p:animEffect>
                                    <p:anim calcmode="lin" valueType="num">
                                      <p:cBhvr>
                                        <p:cTn id="308" dur="1000" fill="hold"/>
                                        <p:tgtEl>
                                          <p:spTgt spid="5">
                                            <p:graphicEl>
                                              <a:dgm id="{16827883-A054-4170-A8C7-B9C530B7E476}"/>
                                            </p:graphicEl>
                                          </p:spTgt>
                                        </p:tgtEl>
                                        <p:attrNameLst>
                                          <p:attrName>ppt_x</p:attrName>
                                        </p:attrNameLst>
                                      </p:cBhvr>
                                      <p:tavLst>
                                        <p:tav tm="0">
                                          <p:val>
                                            <p:strVal val="#ppt_x"/>
                                          </p:val>
                                        </p:tav>
                                        <p:tav tm="100000">
                                          <p:val>
                                            <p:strVal val="#ppt_x"/>
                                          </p:val>
                                        </p:tav>
                                      </p:tavLst>
                                    </p:anim>
                                    <p:anim calcmode="lin" valueType="num">
                                      <p:cBhvr>
                                        <p:cTn id="309" dur="1000" fill="hold"/>
                                        <p:tgtEl>
                                          <p:spTgt spid="5">
                                            <p:graphicEl>
                                              <a:dgm id="{16827883-A054-4170-A8C7-B9C530B7E476}"/>
                                            </p:graphicEl>
                                          </p:spTgt>
                                        </p:tgtEl>
                                        <p:attrNameLst>
                                          <p:attrName>ppt_y</p:attrName>
                                        </p:attrNameLst>
                                      </p:cBhvr>
                                      <p:tavLst>
                                        <p:tav tm="0">
                                          <p:val>
                                            <p:strVal val="#ppt_y+.1"/>
                                          </p:val>
                                        </p:tav>
                                        <p:tav tm="100000">
                                          <p:val>
                                            <p:strVal val="#ppt_y"/>
                                          </p:val>
                                        </p:tav>
                                      </p:tavLst>
                                    </p:anim>
                                  </p:childTnLst>
                                </p:cTn>
                              </p:par>
                              <p:par>
                                <p:cTn id="310" presetID="42" presetClass="entr" presetSubtype="0" fill="hold" grpId="0" nodeType="withEffect">
                                  <p:stCondLst>
                                    <p:cond delay="0"/>
                                  </p:stCondLst>
                                  <p:childTnLst>
                                    <p:set>
                                      <p:cBhvr>
                                        <p:cTn id="311" dur="1" fill="hold">
                                          <p:stCondLst>
                                            <p:cond delay="0"/>
                                          </p:stCondLst>
                                        </p:cTn>
                                        <p:tgtEl>
                                          <p:spTgt spid="5">
                                            <p:graphicEl>
                                              <a:dgm id="{BBE52A62-76EB-4D70-AAE5-323A5DC94158}"/>
                                            </p:graphicEl>
                                          </p:spTgt>
                                        </p:tgtEl>
                                        <p:attrNameLst>
                                          <p:attrName>style.visibility</p:attrName>
                                        </p:attrNameLst>
                                      </p:cBhvr>
                                      <p:to>
                                        <p:strVal val="visible"/>
                                      </p:to>
                                    </p:set>
                                    <p:animEffect transition="in" filter="fade">
                                      <p:cBhvr>
                                        <p:cTn id="312" dur="1000"/>
                                        <p:tgtEl>
                                          <p:spTgt spid="5">
                                            <p:graphicEl>
                                              <a:dgm id="{BBE52A62-76EB-4D70-AAE5-323A5DC94158}"/>
                                            </p:graphicEl>
                                          </p:spTgt>
                                        </p:tgtEl>
                                      </p:cBhvr>
                                    </p:animEffect>
                                    <p:anim calcmode="lin" valueType="num">
                                      <p:cBhvr>
                                        <p:cTn id="313" dur="1000" fill="hold"/>
                                        <p:tgtEl>
                                          <p:spTgt spid="5">
                                            <p:graphicEl>
                                              <a:dgm id="{BBE52A62-76EB-4D70-AAE5-323A5DC94158}"/>
                                            </p:graphicEl>
                                          </p:spTgt>
                                        </p:tgtEl>
                                        <p:attrNameLst>
                                          <p:attrName>ppt_x</p:attrName>
                                        </p:attrNameLst>
                                      </p:cBhvr>
                                      <p:tavLst>
                                        <p:tav tm="0">
                                          <p:val>
                                            <p:strVal val="#ppt_x"/>
                                          </p:val>
                                        </p:tav>
                                        <p:tav tm="100000">
                                          <p:val>
                                            <p:strVal val="#ppt_x"/>
                                          </p:val>
                                        </p:tav>
                                      </p:tavLst>
                                    </p:anim>
                                    <p:anim calcmode="lin" valueType="num">
                                      <p:cBhvr>
                                        <p:cTn id="314" dur="1000" fill="hold"/>
                                        <p:tgtEl>
                                          <p:spTgt spid="5">
                                            <p:graphicEl>
                                              <a:dgm id="{BBE52A62-76EB-4D70-AAE5-323A5DC94158}"/>
                                            </p:graphicEl>
                                          </p:spTgt>
                                        </p:tgtEl>
                                        <p:attrNameLst>
                                          <p:attrName>ppt_y</p:attrName>
                                        </p:attrNameLst>
                                      </p:cBhvr>
                                      <p:tavLst>
                                        <p:tav tm="0">
                                          <p:val>
                                            <p:strVal val="#ppt_y+.1"/>
                                          </p:val>
                                        </p:tav>
                                        <p:tav tm="100000">
                                          <p:val>
                                            <p:strVal val="#ppt_y"/>
                                          </p:val>
                                        </p:tav>
                                      </p:tavLst>
                                    </p:anim>
                                  </p:childTnLst>
                                </p:cTn>
                              </p:par>
                              <p:par>
                                <p:cTn id="315" presetID="42" presetClass="entr" presetSubtype="0" fill="hold" grpId="0" nodeType="withEffect">
                                  <p:stCondLst>
                                    <p:cond delay="0"/>
                                  </p:stCondLst>
                                  <p:childTnLst>
                                    <p:set>
                                      <p:cBhvr>
                                        <p:cTn id="316" dur="1" fill="hold">
                                          <p:stCondLst>
                                            <p:cond delay="0"/>
                                          </p:stCondLst>
                                        </p:cTn>
                                        <p:tgtEl>
                                          <p:spTgt spid="5">
                                            <p:graphicEl>
                                              <a:dgm id="{05596F5B-D1DF-4865-9BD3-4614A7EA8554}"/>
                                            </p:graphicEl>
                                          </p:spTgt>
                                        </p:tgtEl>
                                        <p:attrNameLst>
                                          <p:attrName>style.visibility</p:attrName>
                                        </p:attrNameLst>
                                      </p:cBhvr>
                                      <p:to>
                                        <p:strVal val="visible"/>
                                      </p:to>
                                    </p:set>
                                    <p:animEffect transition="in" filter="fade">
                                      <p:cBhvr>
                                        <p:cTn id="317" dur="1000"/>
                                        <p:tgtEl>
                                          <p:spTgt spid="5">
                                            <p:graphicEl>
                                              <a:dgm id="{05596F5B-D1DF-4865-9BD3-4614A7EA8554}"/>
                                            </p:graphicEl>
                                          </p:spTgt>
                                        </p:tgtEl>
                                      </p:cBhvr>
                                    </p:animEffect>
                                    <p:anim calcmode="lin" valueType="num">
                                      <p:cBhvr>
                                        <p:cTn id="318" dur="1000" fill="hold"/>
                                        <p:tgtEl>
                                          <p:spTgt spid="5">
                                            <p:graphicEl>
                                              <a:dgm id="{05596F5B-D1DF-4865-9BD3-4614A7EA8554}"/>
                                            </p:graphicEl>
                                          </p:spTgt>
                                        </p:tgtEl>
                                        <p:attrNameLst>
                                          <p:attrName>ppt_x</p:attrName>
                                        </p:attrNameLst>
                                      </p:cBhvr>
                                      <p:tavLst>
                                        <p:tav tm="0">
                                          <p:val>
                                            <p:strVal val="#ppt_x"/>
                                          </p:val>
                                        </p:tav>
                                        <p:tav tm="100000">
                                          <p:val>
                                            <p:strVal val="#ppt_x"/>
                                          </p:val>
                                        </p:tav>
                                      </p:tavLst>
                                    </p:anim>
                                    <p:anim calcmode="lin" valueType="num">
                                      <p:cBhvr>
                                        <p:cTn id="319" dur="1000" fill="hold"/>
                                        <p:tgtEl>
                                          <p:spTgt spid="5">
                                            <p:graphicEl>
                                              <a:dgm id="{05596F5B-D1DF-4865-9BD3-4614A7EA8554}"/>
                                            </p:graphicEl>
                                          </p:spTgt>
                                        </p:tgtEl>
                                        <p:attrNameLst>
                                          <p:attrName>ppt_y</p:attrName>
                                        </p:attrNameLst>
                                      </p:cBhvr>
                                      <p:tavLst>
                                        <p:tav tm="0">
                                          <p:val>
                                            <p:strVal val="#ppt_y+.1"/>
                                          </p:val>
                                        </p:tav>
                                        <p:tav tm="100000">
                                          <p:val>
                                            <p:strVal val="#ppt_y"/>
                                          </p:val>
                                        </p:tav>
                                      </p:tavLst>
                                    </p:anim>
                                  </p:childTnLst>
                                </p:cTn>
                              </p:par>
                              <p:par>
                                <p:cTn id="320" presetID="42" presetClass="entr" presetSubtype="0" fill="hold" grpId="0" nodeType="withEffect">
                                  <p:stCondLst>
                                    <p:cond delay="0"/>
                                  </p:stCondLst>
                                  <p:childTnLst>
                                    <p:set>
                                      <p:cBhvr>
                                        <p:cTn id="321" dur="1" fill="hold">
                                          <p:stCondLst>
                                            <p:cond delay="0"/>
                                          </p:stCondLst>
                                        </p:cTn>
                                        <p:tgtEl>
                                          <p:spTgt spid="5">
                                            <p:graphicEl>
                                              <a:dgm id="{C070C826-39D4-4509-94E4-2B08F8779585}"/>
                                            </p:graphicEl>
                                          </p:spTgt>
                                        </p:tgtEl>
                                        <p:attrNameLst>
                                          <p:attrName>style.visibility</p:attrName>
                                        </p:attrNameLst>
                                      </p:cBhvr>
                                      <p:to>
                                        <p:strVal val="visible"/>
                                      </p:to>
                                    </p:set>
                                    <p:animEffect transition="in" filter="fade">
                                      <p:cBhvr>
                                        <p:cTn id="322" dur="1000"/>
                                        <p:tgtEl>
                                          <p:spTgt spid="5">
                                            <p:graphicEl>
                                              <a:dgm id="{C070C826-39D4-4509-94E4-2B08F8779585}"/>
                                            </p:graphicEl>
                                          </p:spTgt>
                                        </p:tgtEl>
                                      </p:cBhvr>
                                    </p:animEffect>
                                    <p:anim calcmode="lin" valueType="num">
                                      <p:cBhvr>
                                        <p:cTn id="323" dur="1000" fill="hold"/>
                                        <p:tgtEl>
                                          <p:spTgt spid="5">
                                            <p:graphicEl>
                                              <a:dgm id="{C070C826-39D4-4509-94E4-2B08F8779585}"/>
                                            </p:graphicEl>
                                          </p:spTgt>
                                        </p:tgtEl>
                                        <p:attrNameLst>
                                          <p:attrName>ppt_x</p:attrName>
                                        </p:attrNameLst>
                                      </p:cBhvr>
                                      <p:tavLst>
                                        <p:tav tm="0">
                                          <p:val>
                                            <p:strVal val="#ppt_x"/>
                                          </p:val>
                                        </p:tav>
                                        <p:tav tm="100000">
                                          <p:val>
                                            <p:strVal val="#ppt_x"/>
                                          </p:val>
                                        </p:tav>
                                      </p:tavLst>
                                    </p:anim>
                                    <p:anim calcmode="lin" valueType="num">
                                      <p:cBhvr>
                                        <p:cTn id="324" dur="1000" fill="hold"/>
                                        <p:tgtEl>
                                          <p:spTgt spid="5">
                                            <p:graphicEl>
                                              <a:dgm id="{C070C826-39D4-4509-94E4-2B08F8779585}"/>
                                            </p:graphicEl>
                                          </p:spTgt>
                                        </p:tgtEl>
                                        <p:attrNameLst>
                                          <p:attrName>ppt_y</p:attrName>
                                        </p:attrNameLst>
                                      </p:cBhvr>
                                      <p:tavLst>
                                        <p:tav tm="0">
                                          <p:val>
                                            <p:strVal val="#ppt_y+.1"/>
                                          </p:val>
                                        </p:tav>
                                        <p:tav tm="100000">
                                          <p:val>
                                            <p:strVal val="#ppt_y"/>
                                          </p:val>
                                        </p:tav>
                                      </p:tavLst>
                                    </p:anim>
                                  </p:childTnLst>
                                </p:cTn>
                              </p:par>
                              <p:par>
                                <p:cTn id="325" presetID="42" presetClass="entr" presetSubtype="0" fill="hold" grpId="0" nodeType="withEffect">
                                  <p:stCondLst>
                                    <p:cond delay="0"/>
                                  </p:stCondLst>
                                  <p:childTnLst>
                                    <p:set>
                                      <p:cBhvr>
                                        <p:cTn id="326" dur="1" fill="hold">
                                          <p:stCondLst>
                                            <p:cond delay="0"/>
                                          </p:stCondLst>
                                        </p:cTn>
                                        <p:tgtEl>
                                          <p:spTgt spid="5">
                                            <p:graphicEl>
                                              <a:dgm id="{55022B48-20CE-4EB9-9BA4-2D3C2523852C}"/>
                                            </p:graphicEl>
                                          </p:spTgt>
                                        </p:tgtEl>
                                        <p:attrNameLst>
                                          <p:attrName>style.visibility</p:attrName>
                                        </p:attrNameLst>
                                      </p:cBhvr>
                                      <p:to>
                                        <p:strVal val="visible"/>
                                      </p:to>
                                    </p:set>
                                    <p:animEffect transition="in" filter="fade">
                                      <p:cBhvr>
                                        <p:cTn id="327" dur="1000"/>
                                        <p:tgtEl>
                                          <p:spTgt spid="5">
                                            <p:graphicEl>
                                              <a:dgm id="{55022B48-20CE-4EB9-9BA4-2D3C2523852C}"/>
                                            </p:graphicEl>
                                          </p:spTgt>
                                        </p:tgtEl>
                                      </p:cBhvr>
                                    </p:animEffect>
                                    <p:anim calcmode="lin" valueType="num">
                                      <p:cBhvr>
                                        <p:cTn id="328" dur="1000" fill="hold"/>
                                        <p:tgtEl>
                                          <p:spTgt spid="5">
                                            <p:graphicEl>
                                              <a:dgm id="{55022B48-20CE-4EB9-9BA4-2D3C2523852C}"/>
                                            </p:graphicEl>
                                          </p:spTgt>
                                        </p:tgtEl>
                                        <p:attrNameLst>
                                          <p:attrName>ppt_x</p:attrName>
                                        </p:attrNameLst>
                                      </p:cBhvr>
                                      <p:tavLst>
                                        <p:tav tm="0">
                                          <p:val>
                                            <p:strVal val="#ppt_x"/>
                                          </p:val>
                                        </p:tav>
                                        <p:tav tm="100000">
                                          <p:val>
                                            <p:strVal val="#ppt_x"/>
                                          </p:val>
                                        </p:tav>
                                      </p:tavLst>
                                    </p:anim>
                                    <p:anim calcmode="lin" valueType="num">
                                      <p:cBhvr>
                                        <p:cTn id="329" dur="1000" fill="hold"/>
                                        <p:tgtEl>
                                          <p:spTgt spid="5">
                                            <p:graphicEl>
                                              <a:dgm id="{55022B48-20CE-4EB9-9BA4-2D3C2523852C}"/>
                                            </p:graphicEl>
                                          </p:spTgt>
                                        </p:tgtEl>
                                        <p:attrNameLst>
                                          <p:attrName>ppt_y</p:attrName>
                                        </p:attrNameLst>
                                      </p:cBhvr>
                                      <p:tavLst>
                                        <p:tav tm="0">
                                          <p:val>
                                            <p:strVal val="#ppt_y+.1"/>
                                          </p:val>
                                        </p:tav>
                                        <p:tav tm="100000">
                                          <p:val>
                                            <p:strVal val="#ppt_y"/>
                                          </p:val>
                                        </p:tav>
                                      </p:tavLst>
                                    </p:anim>
                                  </p:childTnLst>
                                </p:cTn>
                              </p:par>
                            </p:childTnLst>
                          </p:cTn>
                        </p:par>
                      </p:childTnLst>
                    </p:cTn>
                  </p:par>
                  <p:par>
                    <p:cTn id="330" fill="hold">
                      <p:stCondLst>
                        <p:cond delay="indefinite"/>
                      </p:stCondLst>
                      <p:childTnLst>
                        <p:par>
                          <p:cTn id="331" fill="hold">
                            <p:stCondLst>
                              <p:cond delay="0"/>
                            </p:stCondLst>
                            <p:childTnLst>
                              <p:par>
                                <p:cTn id="332" presetID="42" presetClass="entr" presetSubtype="0" fill="hold" grpId="0" nodeType="clickEffect">
                                  <p:stCondLst>
                                    <p:cond delay="0"/>
                                  </p:stCondLst>
                                  <p:childTnLst>
                                    <p:set>
                                      <p:cBhvr>
                                        <p:cTn id="333" dur="1" fill="hold">
                                          <p:stCondLst>
                                            <p:cond delay="0"/>
                                          </p:stCondLst>
                                        </p:cTn>
                                        <p:tgtEl>
                                          <p:spTgt spid="5">
                                            <p:graphicEl>
                                              <a:dgm id="{A9DEB65A-677A-4678-A373-BD2C51EE838F}"/>
                                            </p:graphicEl>
                                          </p:spTgt>
                                        </p:tgtEl>
                                        <p:attrNameLst>
                                          <p:attrName>style.visibility</p:attrName>
                                        </p:attrNameLst>
                                      </p:cBhvr>
                                      <p:to>
                                        <p:strVal val="visible"/>
                                      </p:to>
                                    </p:set>
                                    <p:animEffect transition="in" filter="fade">
                                      <p:cBhvr>
                                        <p:cTn id="334" dur="1000"/>
                                        <p:tgtEl>
                                          <p:spTgt spid="5">
                                            <p:graphicEl>
                                              <a:dgm id="{A9DEB65A-677A-4678-A373-BD2C51EE838F}"/>
                                            </p:graphicEl>
                                          </p:spTgt>
                                        </p:tgtEl>
                                      </p:cBhvr>
                                    </p:animEffect>
                                    <p:anim calcmode="lin" valueType="num">
                                      <p:cBhvr>
                                        <p:cTn id="335" dur="1000" fill="hold"/>
                                        <p:tgtEl>
                                          <p:spTgt spid="5">
                                            <p:graphicEl>
                                              <a:dgm id="{A9DEB65A-677A-4678-A373-BD2C51EE838F}"/>
                                            </p:graphicEl>
                                          </p:spTgt>
                                        </p:tgtEl>
                                        <p:attrNameLst>
                                          <p:attrName>ppt_x</p:attrName>
                                        </p:attrNameLst>
                                      </p:cBhvr>
                                      <p:tavLst>
                                        <p:tav tm="0">
                                          <p:val>
                                            <p:strVal val="#ppt_x"/>
                                          </p:val>
                                        </p:tav>
                                        <p:tav tm="100000">
                                          <p:val>
                                            <p:strVal val="#ppt_x"/>
                                          </p:val>
                                        </p:tav>
                                      </p:tavLst>
                                    </p:anim>
                                    <p:anim calcmode="lin" valueType="num">
                                      <p:cBhvr>
                                        <p:cTn id="336" dur="1000" fill="hold"/>
                                        <p:tgtEl>
                                          <p:spTgt spid="5">
                                            <p:graphicEl>
                                              <a:dgm id="{A9DEB65A-677A-4678-A373-BD2C51EE838F}"/>
                                            </p:graphicEl>
                                          </p:spTgt>
                                        </p:tgtEl>
                                        <p:attrNameLst>
                                          <p:attrName>ppt_y</p:attrName>
                                        </p:attrNameLst>
                                      </p:cBhvr>
                                      <p:tavLst>
                                        <p:tav tm="0">
                                          <p:val>
                                            <p:strVal val="#ppt_y+.1"/>
                                          </p:val>
                                        </p:tav>
                                        <p:tav tm="100000">
                                          <p:val>
                                            <p:strVal val="#ppt_y"/>
                                          </p:val>
                                        </p:tav>
                                      </p:tavLst>
                                    </p:anim>
                                  </p:childTnLst>
                                </p:cTn>
                              </p:par>
                              <p:par>
                                <p:cTn id="337" presetID="42" presetClass="entr" presetSubtype="0" fill="hold" grpId="0" nodeType="withEffect">
                                  <p:stCondLst>
                                    <p:cond delay="0"/>
                                  </p:stCondLst>
                                  <p:childTnLst>
                                    <p:set>
                                      <p:cBhvr>
                                        <p:cTn id="338" dur="1" fill="hold">
                                          <p:stCondLst>
                                            <p:cond delay="0"/>
                                          </p:stCondLst>
                                        </p:cTn>
                                        <p:tgtEl>
                                          <p:spTgt spid="5">
                                            <p:graphicEl>
                                              <a:dgm id="{44C59B00-9E29-4496-9620-7EBBCD40C80C}"/>
                                            </p:graphicEl>
                                          </p:spTgt>
                                        </p:tgtEl>
                                        <p:attrNameLst>
                                          <p:attrName>style.visibility</p:attrName>
                                        </p:attrNameLst>
                                      </p:cBhvr>
                                      <p:to>
                                        <p:strVal val="visible"/>
                                      </p:to>
                                    </p:set>
                                    <p:animEffect transition="in" filter="fade">
                                      <p:cBhvr>
                                        <p:cTn id="339" dur="1000"/>
                                        <p:tgtEl>
                                          <p:spTgt spid="5">
                                            <p:graphicEl>
                                              <a:dgm id="{44C59B00-9E29-4496-9620-7EBBCD40C80C}"/>
                                            </p:graphicEl>
                                          </p:spTgt>
                                        </p:tgtEl>
                                      </p:cBhvr>
                                    </p:animEffect>
                                    <p:anim calcmode="lin" valueType="num">
                                      <p:cBhvr>
                                        <p:cTn id="340" dur="1000" fill="hold"/>
                                        <p:tgtEl>
                                          <p:spTgt spid="5">
                                            <p:graphicEl>
                                              <a:dgm id="{44C59B00-9E29-4496-9620-7EBBCD40C80C}"/>
                                            </p:graphicEl>
                                          </p:spTgt>
                                        </p:tgtEl>
                                        <p:attrNameLst>
                                          <p:attrName>ppt_x</p:attrName>
                                        </p:attrNameLst>
                                      </p:cBhvr>
                                      <p:tavLst>
                                        <p:tav tm="0">
                                          <p:val>
                                            <p:strVal val="#ppt_x"/>
                                          </p:val>
                                        </p:tav>
                                        <p:tav tm="100000">
                                          <p:val>
                                            <p:strVal val="#ppt_x"/>
                                          </p:val>
                                        </p:tav>
                                      </p:tavLst>
                                    </p:anim>
                                    <p:anim calcmode="lin" valueType="num">
                                      <p:cBhvr>
                                        <p:cTn id="341" dur="1000" fill="hold"/>
                                        <p:tgtEl>
                                          <p:spTgt spid="5">
                                            <p:graphicEl>
                                              <a:dgm id="{44C59B00-9E29-4496-9620-7EBBCD40C80C}"/>
                                            </p:graphicEl>
                                          </p:spTgt>
                                        </p:tgtEl>
                                        <p:attrNameLst>
                                          <p:attrName>ppt_y</p:attrName>
                                        </p:attrNameLst>
                                      </p:cBhvr>
                                      <p:tavLst>
                                        <p:tav tm="0">
                                          <p:val>
                                            <p:strVal val="#ppt_y+.1"/>
                                          </p:val>
                                        </p:tav>
                                        <p:tav tm="100000">
                                          <p:val>
                                            <p:strVal val="#ppt_y"/>
                                          </p:val>
                                        </p:tav>
                                      </p:tavLst>
                                    </p:anim>
                                  </p:childTnLst>
                                </p:cTn>
                              </p:par>
                              <p:par>
                                <p:cTn id="342" presetID="42" presetClass="entr" presetSubtype="0" fill="hold" grpId="0" nodeType="withEffect">
                                  <p:stCondLst>
                                    <p:cond delay="0"/>
                                  </p:stCondLst>
                                  <p:childTnLst>
                                    <p:set>
                                      <p:cBhvr>
                                        <p:cTn id="343" dur="1" fill="hold">
                                          <p:stCondLst>
                                            <p:cond delay="0"/>
                                          </p:stCondLst>
                                        </p:cTn>
                                        <p:tgtEl>
                                          <p:spTgt spid="5">
                                            <p:graphicEl>
                                              <a:dgm id="{6021D839-575A-4B2C-A0DD-24791762C7C6}"/>
                                            </p:graphicEl>
                                          </p:spTgt>
                                        </p:tgtEl>
                                        <p:attrNameLst>
                                          <p:attrName>style.visibility</p:attrName>
                                        </p:attrNameLst>
                                      </p:cBhvr>
                                      <p:to>
                                        <p:strVal val="visible"/>
                                      </p:to>
                                    </p:set>
                                    <p:animEffect transition="in" filter="fade">
                                      <p:cBhvr>
                                        <p:cTn id="344" dur="1000"/>
                                        <p:tgtEl>
                                          <p:spTgt spid="5">
                                            <p:graphicEl>
                                              <a:dgm id="{6021D839-575A-4B2C-A0DD-24791762C7C6}"/>
                                            </p:graphicEl>
                                          </p:spTgt>
                                        </p:tgtEl>
                                      </p:cBhvr>
                                    </p:animEffect>
                                    <p:anim calcmode="lin" valueType="num">
                                      <p:cBhvr>
                                        <p:cTn id="345" dur="1000" fill="hold"/>
                                        <p:tgtEl>
                                          <p:spTgt spid="5">
                                            <p:graphicEl>
                                              <a:dgm id="{6021D839-575A-4B2C-A0DD-24791762C7C6}"/>
                                            </p:graphicEl>
                                          </p:spTgt>
                                        </p:tgtEl>
                                        <p:attrNameLst>
                                          <p:attrName>ppt_x</p:attrName>
                                        </p:attrNameLst>
                                      </p:cBhvr>
                                      <p:tavLst>
                                        <p:tav tm="0">
                                          <p:val>
                                            <p:strVal val="#ppt_x"/>
                                          </p:val>
                                        </p:tav>
                                        <p:tav tm="100000">
                                          <p:val>
                                            <p:strVal val="#ppt_x"/>
                                          </p:val>
                                        </p:tav>
                                      </p:tavLst>
                                    </p:anim>
                                    <p:anim calcmode="lin" valueType="num">
                                      <p:cBhvr>
                                        <p:cTn id="346" dur="1000" fill="hold"/>
                                        <p:tgtEl>
                                          <p:spTgt spid="5">
                                            <p:graphicEl>
                                              <a:dgm id="{6021D839-575A-4B2C-A0DD-24791762C7C6}"/>
                                            </p:graphicEl>
                                          </p:spTgt>
                                        </p:tgtEl>
                                        <p:attrNameLst>
                                          <p:attrName>ppt_y</p:attrName>
                                        </p:attrNameLst>
                                      </p:cBhvr>
                                      <p:tavLst>
                                        <p:tav tm="0">
                                          <p:val>
                                            <p:strVal val="#ppt_y+.1"/>
                                          </p:val>
                                        </p:tav>
                                        <p:tav tm="100000">
                                          <p:val>
                                            <p:strVal val="#ppt_y"/>
                                          </p:val>
                                        </p:tav>
                                      </p:tavLst>
                                    </p:anim>
                                  </p:childTnLst>
                                </p:cTn>
                              </p:par>
                              <p:par>
                                <p:cTn id="347" presetID="42" presetClass="entr" presetSubtype="0" fill="hold" grpId="0" nodeType="withEffect">
                                  <p:stCondLst>
                                    <p:cond delay="0"/>
                                  </p:stCondLst>
                                  <p:childTnLst>
                                    <p:set>
                                      <p:cBhvr>
                                        <p:cTn id="348" dur="1" fill="hold">
                                          <p:stCondLst>
                                            <p:cond delay="0"/>
                                          </p:stCondLst>
                                        </p:cTn>
                                        <p:tgtEl>
                                          <p:spTgt spid="5">
                                            <p:graphicEl>
                                              <a:dgm id="{DC72A279-CADE-47C7-AADB-228A5A810540}"/>
                                            </p:graphicEl>
                                          </p:spTgt>
                                        </p:tgtEl>
                                        <p:attrNameLst>
                                          <p:attrName>style.visibility</p:attrName>
                                        </p:attrNameLst>
                                      </p:cBhvr>
                                      <p:to>
                                        <p:strVal val="visible"/>
                                      </p:to>
                                    </p:set>
                                    <p:animEffect transition="in" filter="fade">
                                      <p:cBhvr>
                                        <p:cTn id="349" dur="1000"/>
                                        <p:tgtEl>
                                          <p:spTgt spid="5">
                                            <p:graphicEl>
                                              <a:dgm id="{DC72A279-CADE-47C7-AADB-228A5A810540}"/>
                                            </p:graphicEl>
                                          </p:spTgt>
                                        </p:tgtEl>
                                      </p:cBhvr>
                                    </p:animEffect>
                                    <p:anim calcmode="lin" valueType="num">
                                      <p:cBhvr>
                                        <p:cTn id="350" dur="1000" fill="hold"/>
                                        <p:tgtEl>
                                          <p:spTgt spid="5">
                                            <p:graphicEl>
                                              <a:dgm id="{DC72A279-CADE-47C7-AADB-228A5A810540}"/>
                                            </p:graphicEl>
                                          </p:spTgt>
                                        </p:tgtEl>
                                        <p:attrNameLst>
                                          <p:attrName>ppt_x</p:attrName>
                                        </p:attrNameLst>
                                      </p:cBhvr>
                                      <p:tavLst>
                                        <p:tav tm="0">
                                          <p:val>
                                            <p:strVal val="#ppt_x"/>
                                          </p:val>
                                        </p:tav>
                                        <p:tav tm="100000">
                                          <p:val>
                                            <p:strVal val="#ppt_x"/>
                                          </p:val>
                                        </p:tav>
                                      </p:tavLst>
                                    </p:anim>
                                    <p:anim calcmode="lin" valueType="num">
                                      <p:cBhvr>
                                        <p:cTn id="351" dur="1000" fill="hold"/>
                                        <p:tgtEl>
                                          <p:spTgt spid="5">
                                            <p:graphicEl>
                                              <a:dgm id="{DC72A279-CADE-47C7-AADB-228A5A810540}"/>
                                            </p:graphicEl>
                                          </p:spTgt>
                                        </p:tgtEl>
                                        <p:attrNameLst>
                                          <p:attrName>ppt_y</p:attrName>
                                        </p:attrNameLst>
                                      </p:cBhvr>
                                      <p:tavLst>
                                        <p:tav tm="0">
                                          <p:val>
                                            <p:strVal val="#ppt_y+.1"/>
                                          </p:val>
                                        </p:tav>
                                        <p:tav tm="100000">
                                          <p:val>
                                            <p:strVal val="#ppt_y"/>
                                          </p:val>
                                        </p:tav>
                                      </p:tavLst>
                                    </p:anim>
                                  </p:childTnLst>
                                </p:cTn>
                              </p:par>
                              <p:par>
                                <p:cTn id="352" presetID="42" presetClass="entr" presetSubtype="0" fill="hold" grpId="0" nodeType="withEffect">
                                  <p:stCondLst>
                                    <p:cond delay="0"/>
                                  </p:stCondLst>
                                  <p:childTnLst>
                                    <p:set>
                                      <p:cBhvr>
                                        <p:cTn id="353" dur="1" fill="hold">
                                          <p:stCondLst>
                                            <p:cond delay="0"/>
                                          </p:stCondLst>
                                        </p:cTn>
                                        <p:tgtEl>
                                          <p:spTgt spid="5">
                                            <p:graphicEl>
                                              <a:dgm id="{22C6B6AC-5C5B-430F-97BD-D4CAD7270401}"/>
                                            </p:graphicEl>
                                          </p:spTgt>
                                        </p:tgtEl>
                                        <p:attrNameLst>
                                          <p:attrName>style.visibility</p:attrName>
                                        </p:attrNameLst>
                                      </p:cBhvr>
                                      <p:to>
                                        <p:strVal val="visible"/>
                                      </p:to>
                                    </p:set>
                                    <p:animEffect transition="in" filter="fade">
                                      <p:cBhvr>
                                        <p:cTn id="354" dur="1000"/>
                                        <p:tgtEl>
                                          <p:spTgt spid="5">
                                            <p:graphicEl>
                                              <a:dgm id="{22C6B6AC-5C5B-430F-97BD-D4CAD7270401}"/>
                                            </p:graphicEl>
                                          </p:spTgt>
                                        </p:tgtEl>
                                      </p:cBhvr>
                                    </p:animEffect>
                                    <p:anim calcmode="lin" valueType="num">
                                      <p:cBhvr>
                                        <p:cTn id="355" dur="1000" fill="hold"/>
                                        <p:tgtEl>
                                          <p:spTgt spid="5">
                                            <p:graphicEl>
                                              <a:dgm id="{22C6B6AC-5C5B-430F-97BD-D4CAD7270401}"/>
                                            </p:graphicEl>
                                          </p:spTgt>
                                        </p:tgtEl>
                                        <p:attrNameLst>
                                          <p:attrName>ppt_x</p:attrName>
                                        </p:attrNameLst>
                                      </p:cBhvr>
                                      <p:tavLst>
                                        <p:tav tm="0">
                                          <p:val>
                                            <p:strVal val="#ppt_x"/>
                                          </p:val>
                                        </p:tav>
                                        <p:tav tm="100000">
                                          <p:val>
                                            <p:strVal val="#ppt_x"/>
                                          </p:val>
                                        </p:tav>
                                      </p:tavLst>
                                    </p:anim>
                                    <p:anim calcmode="lin" valueType="num">
                                      <p:cBhvr>
                                        <p:cTn id="356" dur="1000" fill="hold"/>
                                        <p:tgtEl>
                                          <p:spTgt spid="5">
                                            <p:graphicEl>
                                              <a:dgm id="{22C6B6AC-5C5B-430F-97BD-D4CAD7270401}"/>
                                            </p:graphicEl>
                                          </p:spTgt>
                                        </p:tgtEl>
                                        <p:attrNameLst>
                                          <p:attrName>ppt_y</p:attrName>
                                        </p:attrNameLst>
                                      </p:cBhvr>
                                      <p:tavLst>
                                        <p:tav tm="0">
                                          <p:val>
                                            <p:strVal val="#ppt_y+.1"/>
                                          </p:val>
                                        </p:tav>
                                        <p:tav tm="100000">
                                          <p:val>
                                            <p:strVal val="#ppt_y"/>
                                          </p:val>
                                        </p:tav>
                                      </p:tavLst>
                                    </p:anim>
                                  </p:childTnLst>
                                </p:cTn>
                              </p:par>
                              <p:par>
                                <p:cTn id="357" presetID="42" presetClass="entr" presetSubtype="0" fill="hold" grpId="0" nodeType="withEffect">
                                  <p:stCondLst>
                                    <p:cond delay="0"/>
                                  </p:stCondLst>
                                  <p:childTnLst>
                                    <p:set>
                                      <p:cBhvr>
                                        <p:cTn id="358" dur="1" fill="hold">
                                          <p:stCondLst>
                                            <p:cond delay="0"/>
                                          </p:stCondLst>
                                        </p:cTn>
                                        <p:tgtEl>
                                          <p:spTgt spid="5">
                                            <p:graphicEl>
                                              <a:dgm id="{C38A493C-1199-4373-97A6-62F765326DBF}"/>
                                            </p:graphicEl>
                                          </p:spTgt>
                                        </p:tgtEl>
                                        <p:attrNameLst>
                                          <p:attrName>style.visibility</p:attrName>
                                        </p:attrNameLst>
                                      </p:cBhvr>
                                      <p:to>
                                        <p:strVal val="visible"/>
                                      </p:to>
                                    </p:set>
                                    <p:animEffect transition="in" filter="fade">
                                      <p:cBhvr>
                                        <p:cTn id="359" dur="1000"/>
                                        <p:tgtEl>
                                          <p:spTgt spid="5">
                                            <p:graphicEl>
                                              <a:dgm id="{C38A493C-1199-4373-97A6-62F765326DBF}"/>
                                            </p:graphicEl>
                                          </p:spTgt>
                                        </p:tgtEl>
                                      </p:cBhvr>
                                    </p:animEffect>
                                    <p:anim calcmode="lin" valueType="num">
                                      <p:cBhvr>
                                        <p:cTn id="360" dur="1000" fill="hold"/>
                                        <p:tgtEl>
                                          <p:spTgt spid="5">
                                            <p:graphicEl>
                                              <a:dgm id="{C38A493C-1199-4373-97A6-62F765326DBF}"/>
                                            </p:graphicEl>
                                          </p:spTgt>
                                        </p:tgtEl>
                                        <p:attrNameLst>
                                          <p:attrName>ppt_x</p:attrName>
                                        </p:attrNameLst>
                                      </p:cBhvr>
                                      <p:tavLst>
                                        <p:tav tm="0">
                                          <p:val>
                                            <p:strVal val="#ppt_x"/>
                                          </p:val>
                                        </p:tav>
                                        <p:tav tm="100000">
                                          <p:val>
                                            <p:strVal val="#ppt_x"/>
                                          </p:val>
                                        </p:tav>
                                      </p:tavLst>
                                    </p:anim>
                                    <p:anim calcmode="lin" valueType="num">
                                      <p:cBhvr>
                                        <p:cTn id="361" dur="1000" fill="hold"/>
                                        <p:tgtEl>
                                          <p:spTgt spid="5">
                                            <p:graphicEl>
                                              <a:dgm id="{C38A493C-1199-4373-97A6-62F765326DBF}"/>
                                            </p:graphicEl>
                                          </p:spTgt>
                                        </p:tgtEl>
                                        <p:attrNameLst>
                                          <p:attrName>ppt_y</p:attrName>
                                        </p:attrNameLst>
                                      </p:cBhvr>
                                      <p:tavLst>
                                        <p:tav tm="0">
                                          <p:val>
                                            <p:strVal val="#ppt_y+.1"/>
                                          </p:val>
                                        </p:tav>
                                        <p:tav tm="100000">
                                          <p:val>
                                            <p:strVal val="#ppt_y"/>
                                          </p:val>
                                        </p:tav>
                                      </p:tavLst>
                                    </p:anim>
                                  </p:childTnLst>
                                </p:cTn>
                              </p:par>
                            </p:childTnLst>
                          </p:cTn>
                        </p:par>
                      </p:childTnLst>
                    </p:cTn>
                  </p:par>
                  <p:par>
                    <p:cTn id="362" fill="hold">
                      <p:stCondLst>
                        <p:cond delay="indefinite"/>
                      </p:stCondLst>
                      <p:childTnLst>
                        <p:par>
                          <p:cTn id="363" fill="hold">
                            <p:stCondLst>
                              <p:cond delay="0"/>
                            </p:stCondLst>
                            <p:childTnLst>
                              <p:par>
                                <p:cTn id="364" presetID="42" presetClass="entr" presetSubtype="0" fill="hold" grpId="0" nodeType="clickEffect">
                                  <p:stCondLst>
                                    <p:cond delay="0"/>
                                  </p:stCondLst>
                                  <p:childTnLst>
                                    <p:set>
                                      <p:cBhvr>
                                        <p:cTn id="365" dur="1" fill="hold">
                                          <p:stCondLst>
                                            <p:cond delay="0"/>
                                          </p:stCondLst>
                                        </p:cTn>
                                        <p:tgtEl>
                                          <p:spTgt spid="5">
                                            <p:graphicEl>
                                              <a:dgm id="{39284C7C-5769-4CB7-B398-043E1F764A82}"/>
                                            </p:graphicEl>
                                          </p:spTgt>
                                        </p:tgtEl>
                                        <p:attrNameLst>
                                          <p:attrName>style.visibility</p:attrName>
                                        </p:attrNameLst>
                                      </p:cBhvr>
                                      <p:to>
                                        <p:strVal val="visible"/>
                                      </p:to>
                                    </p:set>
                                    <p:animEffect transition="in" filter="fade">
                                      <p:cBhvr>
                                        <p:cTn id="366" dur="1000"/>
                                        <p:tgtEl>
                                          <p:spTgt spid="5">
                                            <p:graphicEl>
                                              <a:dgm id="{39284C7C-5769-4CB7-B398-043E1F764A82}"/>
                                            </p:graphicEl>
                                          </p:spTgt>
                                        </p:tgtEl>
                                      </p:cBhvr>
                                    </p:animEffect>
                                    <p:anim calcmode="lin" valueType="num">
                                      <p:cBhvr>
                                        <p:cTn id="367" dur="1000" fill="hold"/>
                                        <p:tgtEl>
                                          <p:spTgt spid="5">
                                            <p:graphicEl>
                                              <a:dgm id="{39284C7C-5769-4CB7-B398-043E1F764A82}"/>
                                            </p:graphicEl>
                                          </p:spTgt>
                                        </p:tgtEl>
                                        <p:attrNameLst>
                                          <p:attrName>ppt_x</p:attrName>
                                        </p:attrNameLst>
                                      </p:cBhvr>
                                      <p:tavLst>
                                        <p:tav tm="0">
                                          <p:val>
                                            <p:strVal val="#ppt_x"/>
                                          </p:val>
                                        </p:tav>
                                        <p:tav tm="100000">
                                          <p:val>
                                            <p:strVal val="#ppt_x"/>
                                          </p:val>
                                        </p:tav>
                                      </p:tavLst>
                                    </p:anim>
                                    <p:anim calcmode="lin" valueType="num">
                                      <p:cBhvr>
                                        <p:cTn id="368" dur="1000" fill="hold"/>
                                        <p:tgtEl>
                                          <p:spTgt spid="5">
                                            <p:graphicEl>
                                              <a:dgm id="{39284C7C-5769-4CB7-B398-043E1F764A82}"/>
                                            </p:graphicEl>
                                          </p:spTgt>
                                        </p:tgtEl>
                                        <p:attrNameLst>
                                          <p:attrName>ppt_y</p:attrName>
                                        </p:attrNameLst>
                                      </p:cBhvr>
                                      <p:tavLst>
                                        <p:tav tm="0">
                                          <p:val>
                                            <p:strVal val="#ppt_y+.1"/>
                                          </p:val>
                                        </p:tav>
                                        <p:tav tm="100000">
                                          <p:val>
                                            <p:strVal val="#ppt_y"/>
                                          </p:val>
                                        </p:tav>
                                      </p:tavLst>
                                    </p:anim>
                                  </p:childTnLst>
                                </p:cTn>
                              </p:par>
                              <p:par>
                                <p:cTn id="369" presetID="42" presetClass="entr" presetSubtype="0" fill="hold" grpId="0" nodeType="withEffect">
                                  <p:stCondLst>
                                    <p:cond delay="0"/>
                                  </p:stCondLst>
                                  <p:childTnLst>
                                    <p:set>
                                      <p:cBhvr>
                                        <p:cTn id="370" dur="1" fill="hold">
                                          <p:stCondLst>
                                            <p:cond delay="0"/>
                                          </p:stCondLst>
                                        </p:cTn>
                                        <p:tgtEl>
                                          <p:spTgt spid="5">
                                            <p:graphicEl>
                                              <a:dgm id="{817175ED-28B4-482A-AFEE-BA9D3DC6C9DD}"/>
                                            </p:graphicEl>
                                          </p:spTgt>
                                        </p:tgtEl>
                                        <p:attrNameLst>
                                          <p:attrName>style.visibility</p:attrName>
                                        </p:attrNameLst>
                                      </p:cBhvr>
                                      <p:to>
                                        <p:strVal val="visible"/>
                                      </p:to>
                                    </p:set>
                                    <p:animEffect transition="in" filter="fade">
                                      <p:cBhvr>
                                        <p:cTn id="371" dur="1000"/>
                                        <p:tgtEl>
                                          <p:spTgt spid="5">
                                            <p:graphicEl>
                                              <a:dgm id="{817175ED-28B4-482A-AFEE-BA9D3DC6C9DD}"/>
                                            </p:graphicEl>
                                          </p:spTgt>
                                        </p:tgtEl>
                                      </p:cBhvr>
                                    </p:animEffect>
                                    <p:anim calcmode="lin" valueType="num">
                                      <p:cBhvr>
                                        <p:cTn id="372" dur="1000" fill="hold"/>
                                        <p:tgtEl>
                                          <p:spTgt spid="5">
                                            <p:graphicEl>
                                              <a:dgm id="{817175ED-28B4-482A-AFEE-BA9D3DC6C9DD}"/>
                                            </p:graphicEl>
                                          </p:spTgt>
                                        </p:tgtEl>
                                        <p:attrNameLst>
                                          <p:attrName>ppt_x</p:attrName>
                                        </p:attrNameLst>
                                      </p:cBhvr>
                                      <p:tavLst>
                                        <p:tav tm="0">
                                          <p:val>
                                            <p:strVal val="#ppt_x"/>
                                          </p:val>
                                        </p:tav>
                                        <p:tav tm="100000">
                                          <p:val>
                                            <p:strVal val="#ppt_x"/>
                                          </p:val>
                                        </p:tav>
                                      </p:tavLst>
                                    </p:anim>
                                    <p:anim calcmode="lin" valueType="num">
                                      <p:cBhvr>
                                        <p:cTn id="373" dur="1000" fill="hold"/>
                                        <p:tgtEl>
                                          <p:spTgt spid="5">
                                            <p:graphicEl>
                                              <a:dgm id="{817175ED-28B4-482A-AFEE-BA9D3DC6C9DD}"/>
                                            </p:graphicEl>
                                          </p:spTgt>
                                        </p:tgtEl>
                                        <p:attrNameLst>
                                          <p:attrName>ppt_y</p:attrName>
                                        </p:attrNameLst>
                                      </p:cBhvr>
                                      <p:tavLst>
                                        <p:tav tm="0">
                                          <p:val>
                                            <p:strVal val="#ppt_y+.1"/>
                                          </p:val>
                                        </p:tav>
                                        <p:tav tm="100000">
                                          <p:val>
                                            <p:strVal val="#ppt_y"/>
                                          </p:val>
                                        </p:tav>
                                      </p:tavLst>
                                    </p:anim>
                                  </p:childTnLst>
                                </p:cTn>
                              </p:par>
                              <p:par>
                                <p:cTn id="374" presetID="42" presetClass="entr" presetSubtype="0" fill="hold" grpId="0" nodeType="withEffect">
                                  <p:stCondLst>
                                    <p:cond delay="0"/>
                                  </p:stCondLst>
                                  <p:childTnLst>
                                    <p:set>
                                      <p:cBhvr>
                                        <p:cTn id="375" dur="1" fill="hold">
                                          <p:stCondLst>
                                            <p:cond delay="0"/>
                                          </p:stCondLst>
                                        </p:cTn>
                                        <p:tgtEl>
                                          <p:spTgt spid="5">
                                            <p:graphicEl>
                                              <a:dgm id="{4EE4D223-6F44-4D9E-BBF4-ABA3D6C10FD0}"/>
                                            </p:graphicEl>
                                          </p:spTgt>
                                        </p:tgtEl>
                                        <p:attrNameLst>
                                          <p:attrName>style.visibility</p:attrName>
                                        </p:attrNameLst>
                                      </p:cBhvr>
                                      <p:to>
                                        <p:strVal val="visible"/>
                                      </p:to>
                                    </p:set>
                                    <p:animEffect transition="in" filter="fade">
                                      <p:cBhvr>
                                        <p:cTn id="376" dur="1000"/>
                                        <p:tgtEl>
                                          <p:spTgt spid="5">
                                            <p:graphicEl>
                                              <a:dgm id="{4EE4D223-6F44-4D9E-BBF4-ABA3D6C10FD0}"/>
                                            </p:graphicEl>
                                          </p:spTgt>
                                        </p:tgtEl>
                                      </p:cBhvr>
                                    </p:animEffect>
                                    <p:anim calcmode="lin" valueType="num">
                                      <p:cBhvr>
                                        <p:cTn id="377" dur="1000" fill="hold"/>
                                        <p:tgtEl>
                                          <p:spTgt spid="5">
                                            <p:graphicEl>
                                              <a:dgm id="{4EE4D223-6F44-4D9E-BBF4-ABA3D6C10FD0}"/>
                                            </p:graphicEl>
                                          </p:spTgt>
                                        </p:tgtEl>
                                        <p:attrNameLst>
                                          <p:attrName>ppt_x</p:attrName>
                                        </p:attrNameLst>
                                      </p:cBhvr>
                                      <p:tavLst>
                                        <p:tav tm="0">
                                          <p:val>
                                            <p:strVal val="#ppt_x"/>
                                          </p:val>
                                        </p:tav>
                                        <p:tav tm="100000">
                                          <p:val>
                                            <p:strVal val="#ppt_x"/>
                                          </p:val>
                                        </p:tav>
                                      </p:tavLst>
                                    </p:anim>
                                    <p:anim calcmode="lin" valueType="num">
                                      <p:cBhvr>
                                        <p:cTn id="378" dur="1000" fill="hold"/>
                                        <p:tgtEl>
                                          <p:spTgt spid="5">
                                            <p:graphicEl>
                                              <a:dgm id="{4EE4D223-6F44-4D9E-BBF4-ABA3D6C10FD0}"/>
                                            </p:graphicEl>
                                          </p:spTgt>
                                        </p:tgtEl>
                                        <p:attrNameLst>
                                          <p:attrName>ppt_y</p:attrName>
                                        </p:attrNameLst>
                                      </p:cBhvr>
                                      <p:tavLst>
                                        <p:tav tm="0">
                                          <p:val>
                                            <p:strVal val="#ppt_y+.1"/>
                                          </p:val>
                                        </p:tav>
                                        <p:tav tm="100000">
                                          <p:val>
                                            <p:strVal val="#ppt_y"/>
                                          </p:val>
                                        </p:tav>
                                      </p:tavLst>
                                    </p:anim>
                                  </p:childTnLst>
                                </p:cTn>
                              </p:par>
                              <p:par>
                                <p:cTn id="379" presetID="42" presetClass="entr" presetSubtype="0" fill="hold" grpId="0" nodeType="withEffect">
                                  <p:stCondLst>
                                    <p:cond delay="0"/>
                                  </p:stCondLst>
                                  <p:childTnLst>
                                    <p:set>
                                      <p:cBhvr>
                                        <p:cTn id="380" dur="1" fill="hold">
                                          <p:stCondLst>
                                            <p:cond delay="0"/>
                                          </p:stCondLst>
                                        </p:cTn>
                                        <p:tgtEl>
                                          <p:spTgt spid="5">
                                            <p:graphicEl>
                                              <a:dgm id="{6FA7FBC4-1FBB-447B-A81A-0683954CF5C6}"/>
                                            </p:graphicEl>
                                          </p:spTgt>
                                        </p:tgtEl>
                                        <p:attrNameLst>
                                          <p:attrName>style.visibility</p:attrName>
                                        </p:attrNameLst>
                                      </p:cBhvr>
                                      <p:to>
                                        <p:strVal val="visible"/>
                                      </p:to>
                                    </p:set>
                                    <p:animEffect transition="in" filter="fade">
                                      <p:cBhvr>
                                        <p:cTn id="381" dur="1000"/>
                                        <p:tgtEl>
                                          <p:spTgt spid="5">
                                            <p:graphicEl>
                                              <a:dgm id="{6FA7FBC4-1FBB-447B-A81A-0683954CF5C6}"/>
                                            </p:graphicEl>
                                          </p:spTgt>
                                        </p:tgtEl>
                                      </p:cBhvr>
                                    </p:animEffect>
                                    <p:anim calcmode="lin" valueType="num">
                                      <p:cBhvr>
                                        <p:cTn id="382" dur="1000" fill="hold"/>
                                        <p:tgtEl>
                                          <p:spTgt spid="5">
                                            <p:graphicEl>
                                              <a:dgm id="{6FA7FBC4-1FBB-447B-A81A-0683954CF5C6}"/>
                                            </p:graphicEl>
                                          </p:spTgt>
                                        </p:tgtEl>
                                        <p:attrNameLst>
                                          <p:attrName>ppt_x</p:attrName>
                                        </p:attrNameLst>
                                      </p:cBhvr>
                                      <p:tavLst>
                                        <p:tav tm="0">
                                          <p:val>
                                            <p:strVal val="#ppt_x"/>
                                          </p:val>
                                        </p:tav>
                                        <p:tav tm="100000">
                                          <p:val>
                                            <p:strVal val="#ppt_x"/>
                                          </p:val>
                                        </p:tav>
                                      </p:tavLst>
                                    </p:anim>
                                    <p:anim calcmode="lin" valueType="num">
                                      <p:cBhvr>
                                        <p:cTn id="383" dur="1000" fill="hold"/>
                                        <p:tgtEl>
                                          <p:spTgt spid="5">
                                            <p:graphicEl>
                                              <a:dgm id="{6FA7FBC4-1FBB-447B-A81A-0683954CF5C6}"/>
                                            </p:graphicEl>
                                          </p:spTgt>
                                        </p:tgtEl>
                                        <p:attrNameLst>
                                          <p:attrName>ppt_y</p:attrName>
                                        </p:attrNameLst>
                                      </p:cBhvr>
                                      <p:tavLst>
                                        <p:tav tm="0">
                                          <p:val>
                                            <p:strVal val="#ppt_y+.1"/>
                                          </p:val>
                                        </p:tav>
                                        <p:tav tm="100000">
                                          <p:val>
                                            <p:strVal val="#ppt_y"/>
                                          </p:val>
                                        </p:tav>
                                      </p:tavLst>
                                    </p:anim>
                                  </p:childTnLst>
                                </p:cTn>
                              </p:par>
                              <p:par>
                                <p:cTn id="384" presetID="42" presetClass="entr" presetSubtype="0" fill="hold" grpId="0" nodeType="withEffect">
                                  <p:stCondLst>
                                    <p:cond delay="0"/>
                                  </p:stCondLst>
                                  <p:childTnLst>
                                    <p:set>
                                      <p:cBhvr>
                                        <p:cTn id="385" dur="1" fill="hold">
                                          <p:stCondLst>
                                            <p:cond delay="0"/>
                                          </p:stCondLst>
                                        </p:cTn>
                                        <p:tgtEl>
                                          <p:spTgt spid="5">
                                            <p:graphicEl>
                                              <a:dgm id="{F83BBC03-78D8-45A2-998F-81A05440D29E}"/>
                                            </p:graphicEl>
                                          </p:spTgt>
                                        </p:tgtEl>
                                        <p:attrNameLst>
                                          <p:attrName>style.visibility</p:attrName>
                                        </p:attrNameLst>
                                      </p:cBhvr>
                                      <p:to>
                                        <p:strVal val="visible"/>
                                      </p:to>
                                    </p:set>
                                    <p:animEffect transition="in" filter="fade">
                                      <p:cBhvr>
                                        <p:cTn id="386" dur="1000"/>
                                        <p:tgtEl>
                                          <p:spTgt spid="5">
                                            <p:graphicEl>
                                              <a:dgm id="{F83BBC03-78D8-45A2-998F-81A05440D29E}"/>
                                            </p:graphicEl>
                                          </p:spTgt>
                                        </p:tgtEl>
                                      </p:cBhvr>
                                    </p:animEffect>
                                    <p:anim calcmode="lin" valueType="num">
                                      <p:cBhvr>
                                        <p:cTn id="387" dur="1000" fill="hold"/>
                                        <p:tgtEl>
                                          <p:spTgt spid="5">
                                            <p:graphicEl>
                                              <a:dgm id="{F83BBC03-78D8-45A2-998F-81A05440D29E}"/>
                                            </p:graphicEl>
                                          </p:spTgt>
                                        </p:tgtEl>
                                        <p:attrNameLst>
                                          <p:attrName>ppt_x</p:attrName>
                                        </p:attrNameLst>
                                      </p:cBhvr>
                                      <p:tavLst>
                                        <p:tav tm="0">
                                          <p:val>
                                            <p:strVal val="#ppt_x"/>
                                          </p:val>
                                        </p:tav>
                                        <p:tav tm="100000">
                                          <p:val>
                                            <p:strVal val="#ppt_x"/>
                                          </p:val>
                                        </p:tav>
                                      </p:tavLst>
                                    </p:anim>
                                    <p:anim calcmode="lin" valueType="num">
                                      <p:cBhvr>
                                        <p:cTn id="388" dur="1000" fill="hold"/>
                                        <p:tgtEl>
                                          <p:spTgt spid="5">
                                            <p:graphicEl>
                                              <a:dgm id="{F83BBC03-78D8-45A2-998F-81A05440D29E}"/>
                                            </p:graphicEl>
                                          </p:spTgt>
                                        </p:tgtEl>
                                        <p:attrNameLst>
                                          <p:attrName>ppt_y</p:attrName>
                                        </p:attrNameLst>
                                      </p:cBhvr>
                                      <p:tavLst>
                                        <p:tav tm="0">
                                          <p:val>
                                            <p:strVal val="#ppt_y+.1"/>
                                          </p:val>
                                        </p:tav>
                                        <p:tav tm="100000">
                                          <p:val>
                                            <p:strVal val="#ppt_y"/>
                                          </p:val>
                                        </p:tav>
                                      </p:tavLst>
                                    </p:anim>
                                  </p:childTnLst>
                                </p:cTn>
                              </p:par>
                              <p:par>
                                <p:cTn id="389" presetID="42" presetClass="entr" presetSubtype="0" fill="hold" grpId="0" nodeType="withEffect">
                                  <p:stCondLst>
                                    <p:cond delay="0"/>
                                  </p:stCondLst>
                                  <p:childTnLst>
                                    <p:set>
                                      <p:cBhvr>
                                        <p:cTn id="390" dur="1" fill="hold">
                                          <p:stCondLst>
                                            <p:cond delay="0"/>
                                          </p:stCondLst>
                                        </p:cTn>
                                        <p:tgtEl>
                                          <p:spTgt spid="5">
                                            <p:graphicEl>
                                              <a:dgm id="{80E1E79B-BB13-490F-948A-B94A12FB6AFB}"/>
                                            </p:graphicEl>
                                          </p:spTgt>
                                        </p:tgtEl>
                                        <p:attrNameLst>
                                          <p:attrName>style.visibility</p:attrName>
                                        </p:attrNameLst>
                                      </p:cBhvr>
                                      <p:to>
                                        <p:strVal val="visible"/>
                                      </p:to>
                                    </p:set>
                                    <p:animEffect transition="in" filter="fade">
                                      <p:cBhvr>
                                        <p:cTn id="391" dur="1000"/>
                                        <p:tgtEl>
                                          <p:spTgt spid="5">
                                            <p:graphicEl>
                                              <a:dgm id="{80E1E79B-BB13-490F-948A-B94A12FB6AFB}"/>
                                            </p:graphicEl>
                                          </p:spTgt>
                                        </p:tgtEl>
                                      </p:cBhvr>
                                    </p:animEffect>
                                    <p:anim calcmode="lin" valueType="num">
                                      <p:cBhvr>
                                        <p:cTn id="392" dur="1000" fill="hold"/>
                                        <p:tgtEl>
                                          <p:spTgt spid="5">
                                            <p:graphicEl>
                                              <a:dgm id="{80E1E79B-BB13-490F-948A-B94A12FB6AFB}"/>
                                            </p:graphicEl>
                                          </p:spTgt>
                                        </p:tgtEl>
                                        <p:attrNameLst>
                                          <p:attrName>ppt_x</p:attrName>
                                        </p:attrNameLst>
                                      </p:cBhvr>
                                      <p:tavLst>
                                        <p:tav tm="0">
                                          <p:val>
                                            <p:strVal val="#ppt_x"/>
                                          </p:val>
                                        </p:tav>
                                        <p:tav tm="100000">
                                          <p:val>
                                            <p:strVal val="#ppt_x"/>
                                          </p:val>
                                        </p:tav>
                                      </p:tavLst>
                                    </p:anim>
                                    <p:anim calcmode="lin" valueType="num">
                                      <p:cBhvr>
                                        <p:cTn id="393" dur="1000" fill="hold"/>
                                        <p:tgtEl>
                                          <p:spTgt spid="5">
                                            <p:graphicEl>
                                              <a:dgm id="{80E1E79B-BB13-490F-948A-B94A12FB6AFB}"/>
                                            </p:graphicEl>
                                          </p:spTgt>
                                        </p:tgtEl>
                                        <p:attrNameLst>
                                          <p:attrName>ppt_y</p:attrName>
                                        </p:attrNameLst>
                                      </p:cBhvr>
                                      <p:tavLst>
                                        <p:tav tm="0">
                                          <p:val>
                                            <p:strVal val="#ppt_y+.1"/>
                                          </p:val>
                                        </p:tav>
                                        <p:tav tm="100000">
                                          <p:val>
                                            <p:strVal val="#ppt_y"/>
                                          </p:val>
                                        </p:tav>
                                      </p:tavLst>
                                    </p:anim>
                                  </p:childTnLst>
                                </p:cTn>
                              </p:par>
                            </p:childTnLst>
                          </p:cTn>
                        </p:par>
                      </p:childTnLst>
                    </p:cTn>
                  </p:par>
                  <p:par>
                    <p:cTn id="394" fill="hold">
                      <p:stCondLst>
                        <p:cond delay="indefinite"/>
                      </p:stCondLst>
                      <p:childTnLst>
                        <p:par>
                          <p:cTn id="395" fill="hold">
                            <p:stCondLst>
                              <p:cond delay="0"/>
                            </p:stCondLst>
                            <p:childTnLst>
                              <p:par>
                                <p:cTn id="396" presetID="42" presetClass="entr" presetSubtype="0" fill="hold" grpId="0" nodeType="clickEffect">
                                  <p:stCondLst>
                                    <p:cond delay="0"/>
                                  </p:stCondLst>
                                  <p:childTnLst>
                                    <p:set>
                                      <p:cBhvr>
                                        <p:cTn id="397" dur="1" fill="hold">
                                          <p:stCondLst>
                                            <p:cond delay="0"/>
                                          </p:stCondLst>
                                        </p:cTn>
                                        <p:tgtEl>
                                          <p:spTgt spid="5">
                                            <p:graphicEl>
                                              <a:dgm id="{73958384-D07E-481B-892B-CACD39807D27}"/>
                                            </p:graphicEl>
                                          </p:spTgt>
                                        </p:tgtEl>
                                        <p:attrNameLst>
                                          <p:attrName>style.visibility</p:attrName>
                                        </p:attrNameLst>
                                      </p:cBhvr>
                                      <p:to>
                                        <p:strVal val="visible"/>
                                      </p:to>
                                    </p:set>
                                    <p:animEffect transition="in" filter="fade">
                                      <p:cBhvr>
                                        <p:cTn id="398" dur="1000"/>
                                        <p:tgtEl>
                                          <p:spTgt spid="5">
                                            <p:graphicEl>
                                              <a:dgm id="{73958384-D07E-481B-892B-CACD39807D27}"/>
                                            </p:graphicEl>
                                          </p:spTgt>
                                        </p:tgtEl>
                                      </p:cBhvr>
                                    </p:animEffect>
                                    <p:anim calcmode="lin" valueType="num">
                                      <p:cBhvr>
                                        <p:cTn id="399" dur="1000" fill="hold"/>
                                        <p:tgtEl>
                                          <p:spTgt spid="5">
                                            <p:graphicEl>
                                              <a:dgm id="{73958384-D07E-481B-892B-CACD39807D27}"/>
                                            </p:graphicEl>
                                          </p:spTgt>
                                        </p:tgtEl>
                                        <p:attrNameLst>
                                          <p:attrName>ppt_x</p:attrName>
                                        </p:attrNameLst>
                                      </p:cBhvr>
                                      <p:tavLst>
                                        <p:tav tm="0">
                                          <p:val>
                                            <p:strVal val="#ppt_x"/>
                                          </p:val>
                                        </p:tav>
                                        <p:tav tm="100000">
                                          <p:val>
                                            <p:strVal val="#ppt_x"/>
                                          </p:val>
                                        </p:tav>
                                      </p:tavLst>
                                    </p:anim>
                                    <p:anim calcmode="lin" valueType="num">
                                      <p:cBhvr>
                                        <p:cTn id="400" dur="1000" fill="hold"/>
                                        <p:tgtEl>
                                          <p:spTgt spid="5">
                                            <p:graphicEl>
                                              <a:dgm id="{73958384-D07E-481B-892B-CACD39807D27}"/>
                                            </p:graphicEl>
                                          </p:spTgt>
                                        </p:tgtEl>
                                        <p:attrNameLst>
                                          <p:attrName>ppt_y</p:attrName>
                                        </p:attrNameLst>
                                      </p:cBhvr>
                                      <p:tavLst>
                                        <p:tav tm="0">
                                          <p:val>
                                            <p:strVal val="#ppt_y+.1"/>
                                          </p:val>
                                        </p:tav>
                                        <p:tav tm="100000">
                                          <p:val>
                                            <p:strVal val="#ppt_y"/>
                                          </p:val>
                                        </p:tav>
                                      </p:tavLst>
                                    </p:anim>
                                  </p:childTnLst>
                                </p:cTn>
                              </p:par>
                              <p:par>
                                <p:cTn id="401" presetID="42" presetClass="entr" presetSubtype="0" fill="hold" grpId="0" nodeType="withEffect">
                                  <p:stCondLst>
                                    <p:cond delay="0"/>
                                  </p:stCondLst>
                                  <p:childTnLst>
                                    <p:set>
                                      <p:cBhvr>
                                        <p:cTn id="402" dur="1" fill="hold">
                                          <p:stCondLst>
                                            <p:cond delay="0"/>
                                          </p:stCondLst>
                                        </p:cTn>
                                        <p:tgtEl>
                                          <p:spTgt spid="5">
                                            <p:graphicEl>
                                              <a:dgm id="{812A14E6-CCD9-4030-A093-0A3270A48D0C}"/>
                                            </p:graphicEl>
                                          </p:spTgt>
                                        </p:tgtEl>
                                        <p:attrNameLst>
                                          <p:attrName>style.visibility</p:attrName>
                                        </p:attrNameLst>
                                      </p:cBhvr>
                                      <p:to>
                                        <p:strVal val="visible"/>
                                      </p:to>
                                    </p:set>
                                    <p:animEffect transition="in" filter="fade">
                                      <p:cBhvr>
                                        <p:cTn id="403" dur="1000"/>
                                        <p:tgtEl>
                                          <p:spTgt spid="5">
                                            <p:graphicEl>
                                              <a:dgm id="{812A14E6-CCD9-4030-A093-0A3270A48D0C}"/>
                                            </p:graphicEl>
                                          </p:spTgt>
                                        </p:tgtEl>
                                      </p:cBhvr>
                                    </p:animEffect>
                                    <p:anim calcmode="lin" valueType="num">
                                      <p:cBhvr>
                                        <p:cTn id="404" dur="1000" fill="hold"/>
                                        <p:tgtEl>
                                          <p:spTgt spid="5">
                                            <p:graphicEl>
                                              <a:dgm id="{812A14E6-CCD9-4030-A093-0A3270A48D0C}"/>
                                            </p:graphicEl>
                                          </p:spTgt>
                                        </p:tgtEl>
                                        <p:attrNameLst>
                                          <p:attrName>ppt_x</p:attrName>
                                        </p:attrNameLst>
                                      </p:cBhvr>
                                      <p:tavLst>
                                        <p:tav tm="0">
                                          <p:val>
                                            <p:strVal val="#ppt_x"/>
                                          </p:val>
                                        </p:tav>
                                        <p:tav tm="100000">
                                          <p:val>
                                            <p:strVal val="#ppt_x"/>
                                          </p:val>
                                        </p:tav>
                                      </p:tavLst>
                                    </p:anim>
                                    <p:anim calcmode="lin" valueType="num">
                                      <p:cBhvr>
                                        <p:cTn id="405" dur="1000" fill="hold"/>
                                        <p:tgtEl>
                                          <p:spTgt spid="5">
                                            <p:graphicEl>
                                              <a:dgm id="{812A14E6-CCD9-4030-A093-0A3270A48D0C}"/>
                                            </p:graphicEl>
                                          </p:spTgt>
                                        </p:tgtEl>
                                        <p:attrNameLst>
                                          <p:attrName>ppt_y</p:attrName>
                                        </p:attrNameLst>
                                      </p:cBhvr>
                                      <p:tavLst>
                                        <p:tav tm="0">
                                          <p:val>
                                            <p:strVal val="#ppt_y+.1"/>
                                          </p:val>
                                        </p:tav>
                                        <p:tav tm="100000">
                                          <p:val>
                                            <p:strVal val="#ppt_y"/>
                                          </p:val>
                                        </p:tav>
                                      </p:tavLst>
                                    </p:anim>
                                  </p:childTnLst>
                                </p:cTn>
                              </p:par>
                              <p:par>
                                <p:cTn id="406" presetID="42" presetClass="entr" presetSubtype="0" fill="hold" grpId="0" nodeType="withEffect">
                                  <p:stCondLst>
                                    <p:cond delay="0"/>
                                  </p:stCondLst>
                                  <p:childTnLst>
                                    <p:set>
                                      <p:cBhvr>
                                        <p:cTn id="407" dur="1" fill="hold">
                                          <p:stCondLst>
                                            <p:cond delay="0"/>
                                          </p:stCondLst>
                                        </p:cTn>
                                        <p:tgtEl>
                                          <p:spTgt spid="5">
                                            <p:graphicEl>
                                              <a:dgm id="{19591E5D-5C01-482C-9752-24B7EA79BCEC}"/>
                                            </p:graphicEl>
                                          </p:spTgt>
                                        </p:tgtEl>
                                        <p:attrNameLst>
                                          <p:attrName>style.visibility</p:attrName>
                                        </p:attrNameLst>
                                      </p:cBhvr>
                                      <p:to>
                                        <p:strVal val="visible"/>
                                      </p:to>
                                    </p:set>
                                    <p:animEffect transition="in" filter="fade">
                                      <p:cBhvr>
                                        <p:cTn id="408" dur="1000"/>
                                        <p:tgtEl>
                                          <p:spTgt spid="5">
                                            <p:graphicEl>
                                              <a:dgm id="{19591E5D-5C01-482C-9752-24B7EA79BCEC}"/>
                                            </p:graphicEl>
                                          </p:spTgt>
                                        </p:tgtEl>
                                      </p:cBhvr>
                                    </p:animEffect>
                                    <p:anim calcmode="lin" valueType="num">
                                      <p:cBhvr>
                                        <p:cTn id="409" dur="1000" fill="hold"/>
                                        <p:tgtEl>
                                          <p:spTgt spid="5">
                                            <p:graphicEl>
                                              <a:dgm id="{19591E5D-5C01-482C-9752-24B7EA79BCEC}"/>
                                            </p:graphicEl>
                                          </p:spTgt>
                                        </p:tgtEl>
                                        <p:attrNameLst>
                                          <p:attrName>ppt_x</p:attrName>
                                        </p:attrNameLst>
                                      </p:cBhvr>
                                      <p:tavLst>
                                        <p:tav tm="0">
                                          <p:val>
                                            <p:strVal val="#ppt_x"/>
                                          </p:val>
                                        </p:tav>
                                        <p:tav tm="100000">
                                          <p:val>
                                            <p:strVal val="#ppt_x"/>
                                          </p:val>
                                        </p:tav>
                                      </p:tavLst>
                                    </p:anim>
                                    <p:anim calcmode="lin" valueType="num">
                                      <p:cBhvr>
                                        <p:cTn id="410" dur="1000" fill="hold"/>
                                        <p:tgtEl>
                                          <p:spTgt spid="5">
                                            <p:graphicEl>
                                              <a:dgm id="{19591E5D-5C01-482C-9752-24B7EA79BCEC}"/>
                                            </p:graphicEl>
                                          </p:spTgt>
                                        </p:tgtEl>
                                        <p:attrNameLst>
                                          <p:attrName>ppt_y</p:attrName>
                                        </p:attrNameLst>
                                      </p:cBhvr>
                                      <p:tavLst>
                                        <p:tav tm="0">
                                          <p:val>
                                            <p:strVal val="#ppt_y+.1"/>
                                          </p:val>
                                        </p:tav>
                                        <p:tav tm="100000">
                                          <p:val>
                                            <p:strVal val="#ppt_y"/>
                                          </p:val>
                                        </p:tav>
                                      </p:tavLst>
                                    </p:anim>
                                  </p:childTnLst>
                                </p:cTn>
                              </p:par>
                              <p:par>
                                <p:cTn id="411" presetID="42" presetClass="entr" presetSubtype="0" fill="hold" grpId="0" nodeType="withEffect">
                                  <p:stCondLst>
                                    <p:cond delay="0"/>
                                  </p:stCondLst>
                                  <p:childTnLst>
                                    <p:set>
                                      <p:cBhvr>
                                        <p:cTn id="412" dur="1" fill="hold">
                                          <p:stCondLst>
                                            <p:cond delay="0"/>
                                          </p:stCondLst>
                                        </p:cTn>
                                        <p:tgtEl>
                                          <p:spTgt spid="5">
                                            <p:graphicEl>
                                              <a:dgm id="{F7B60D0F-41DB-49B7-BB64-8A79AE6EF273}"/>
                                            </p:graphicEl>
                                          </p:spTgt>
                                        </p:tgtEl>
                                        <p:attrNameLst>
                                          <p:attrName>style.visibility</p:attrName>
                                        </p:attrNameLst>
                                      </p:cBhvr>
                                      <p:to>
                                        <p:strVal val="visible"/>
                                      </p:to>
                                    </p:set>
                                    <p:animEffect transition="in" filter="fade">
                                      <p:cBhvr>
                                        <p:cTn id="413" dur="1000"/>
                                        <p:tgtEl>
                                          <p:spTgt spid="5">
                                            <p:graphicEl>
                                              <a:dgm id="{F7B60D0F-41DB-49B7-BB64-8A79AE6EF273}"/>
                                            </p:graphicEl>
                                          </p:spTgt>
                                        </p:tgtEl>
                                      </p:cBhvr>
                                    </p:animEffect>
                                    <p:anim calcmode="lin" valueType="num">
                                      <p:cBhvr>
                                        <p:cTn id="414" dur="1000" fill="hold"/>
                                        <p:tgtEl>
                                          <p:spTgt spid="5">
                                            <p:graphicEl>
                                              <a:dgm id="{F7B60D0F-41DB-49B7-BB64-8A79AE6EF273}"/>
                                            </p:graphicEl>
                                          </p:spTgt>
                                        </p:tgtEl>
                                        <p:attrNameLst>
                                          <p:attrName>ppt_x</p:attrName>
                                        </p:attrNameLst>
                                      </p:cBhvr>
                                      <p:tavLst>
                                        <p:tav tm="0">
                                          <p:val>
                                            <p:strVal val="#ppt_x"/>
                                          </p:val>
                                        </p:tav>
                                        <p:tav tm="100000">
                                          <p:val>
                                            <p:strVal val="#ppt_x"/>
                                          </p:val>
                                        </p:tav>
                                      </p:tavLst>
                                    </p:anim>
                                    <p:anim calcmode="lin" valueType="num">
                                      <p:cBhvr>
                                        <p:cTn id="415" dur="1000" fill="hold"/>
                                        <p:tgtEl>
                                          <p:spTgt spid="5">
                                            <p:graphicEl>
                                              <a:dgm id="{F7B60D0F-41DB-49B7-BB64-8A79AE6EF273}"/>
                                            </p:graphicEl>
                                          </p:spTgt>
                                        </p:tgtEl>
                                        <p:attrNameLst>
                                          <p:attrName>ppt_y</p:attrName>
                                        </p:attrNameLst>
                                      </p:cBhvr>
                                      <p:tavLst>
                                        <p:tav tm="0">
                                          <p:val>
                                            <p:strVal val="#ppt_y+.1"/>
                                          </p:val>
                                        </p:tav>
                                        <p:tav tm="100000">
                                          <p:val>
                                            <p:strVal val="#ppt_y"/>
                                          </p:val>
                                        </p:tav>
                                      </p:tavLst>
                                    </p:anim>
                                  </p:childTnLst>
                                </p:cTn>
                              </p:par>
                              <p:par>
                                <p:cTn id="416" presetID="42" presetClass="entr" presetSubtype="0" fill="hold" grpId="0" nodeType="withEffect">
                                  <p:stCondLst>
                                    <p:cond delay="0"/>
                                  </p:stCondLst>
                                  <p:childTnLst>
                                    <p:set>
                                      <p:cBhvr>
                                        <p:cTn id="417" dur="1" fill="hold">
                                          <p:stCondLst>
                                            <p:cond delay="0"/>
                                          </p:stCondLst>
                                        </p:cTn>
                                        <p:tgtEl>
                                          <p:spTgt spid="5">
                                            <p:graphicEl>
                                              <a:dgm id="{7C662760-D682-4959-AEA7-0BC47A4B61D0}"/>
                                            </p:graphicEl>
                                          </p:spTgt>
                                        </p:tgtEl>
                                        <p:attrNameLst>
                                          <p:attrName>style.visibility</p:attrName>
                                        </p:attrNameLst>
                                      </p:cBhvr>
                                      <p:to>
                                        <p:strVal val="visible"/>
                                      </p:to>
                                    </p:set>
                                    <p:animEffect transition="in" filter="fade">
                                      <p:cBhvr>
                                        <p:cTn id="418" dur="1000"/>
                                        <p:tgtEl>
                                          <p:spTgt spid="5">
                                            <p:graphicEl>
                                              <a:dgm id="{7C662760-D682-4959-AEA7-0BC47A4B61D0}"/>
                                            </p:graphicEl>
                                          </p:spTgt>
                                        </p:tgtEl>
                                      </p:cBhvr>
                                    </p:animEffect>
                                    <p:anim calcmode="lin" valueType="num">
                                      <p:cBhvr>
                                        <p:cTn id="419" dur="1000" fill="hold"/>
                                        <p:tgtEl>
                                          <p:spTgt spid="5">
                                            <p:graphicEl>
                                              <a:dgm id="{7C662760-D682-4959-AEA7-0BC47A4B61D0}"/>
                                            </p:graphicEl>
                                          </p:spTgt>
                                        </p:tgtEl>
                                        <p:attrNameLst>
                                          <p:attrName>ppt_x</p:attrName>
                                        </p:attrNameLst>
                                      </p:cBhvr>
                                      <p:tavLst>
                                        <p:tav tm="0">
                                          <p:val>
                                            <p:strVal val="#ppt_x"/>
                                          </p:val>
                                        </p:tav>
                                        <p:tav tm="100000">
                                          <p:val>
                                            <p:strVal val="#ppt_x"/>
                                          </p:val>
                                        </p:tav>
                                      </p:tavLst>
                                    </p:anim>
                                    <p:anim calcmode="lin" valueType="num">
                                      <p:cBhvr>
                                        <p:cTn id="420" dur="1000" fill="hold"/>
                                        <p:tgtEl>
                                          <p:spTgt spid="5">
                                            <p:graphicEl>
                                              <a:dgm id="{7C662760-D682-4959-AEA7-0BC47A4B61D0}"/>
                                            </p:graphicEl>
                                          </p:spTgt>
                                        </p:tgtEl>
                                        <p:attrNameLst>
                                          <p:attrName>ppt_y</p:attrName>
                                        </p:attrNameLst>
                                      </p:cBhvr>
                                      <p:tavLst>
                                        <p:tav tm="0">
                                          <p:val>
                                            <p:strVal val="#ppt_y+.1"/>
                                          </p:val>
                                        </p:tav>
                                        <p:tav tm="100000">
                                          <p:val>
                                            <p:strVal val="#ppt_y"/>
                                          </p:val>
                                        </p:tav>
                                      </p:tavLst>
                                    </p:anim>
                                  </p:childTnLst>
                                </p:cTn>
                              </p:par>
                              <p:par>
                                <p:cTn id="421" presetID="42" presetClass="entr" presetSubtype="0" fill="hold" grpId="0" nodeType="withEffect">
                                  <p:stCondLst>
                                    <p:cond delay="0"/>
                                  </p:stCondLst>
                                  <p:childTnLst>
                                    <p:set>
                                      <p:cBhvr>
                                        <p:cTn id="422" dur="1" fill="hold">
                                          <p:stCondLst>
                                            <p:cond delay="0"/>
                                          </p:stCondLst>
                                        </p:cTn>
                                        <p:tgtEl>
                                          <p:spTgt spid="5">
                                            <p:graphicEl>
                                              <a:dgm id="{8DCC4142-D9CD-48A8-95DC-719289E4F472}"/>
                                            </p:graphicEl>
                                          </p:spTgt>
                                        </p:tgtEl>
                                        <p:attrNameLst>
                                          <p:attrName>style.visibility</p:attrName>
                                        </p:attrNameLst>
                                      </p:cBhvr>
                                      <p:to>
                                        <p:strVal val="visible"/>
                                      </p:to>
                                    </p:set>
                                    <p:animEffect transition="in" filter="fade">
                                      <p:cBhvr>
                                        <p:cTn id="423" dur="1000"/>
                                        <p:tgtEl>
                                          <p:spTgt spid="5">
                                            <p:graphicEl>
                                              <a:dgm id="{8DCC4142-D9CD-48A8-95DC-719289E4F472}"/>
                                            </p:graphicEl>
                                          </p:spTgt>
                                        </p:tgtEl>
                                      </p:cBhvr>
                                    </p:animEffect>
                                    <p:anim calcmode="lin" valueType="num">
                                      <p:cBhvr>
                                        <p:cTn id="424" dur="1000" fill="hold"/>
                                        <p:tgtEl>
                                          <p:spTgt spid="5">
                                            <p:graphicEl>
                                              <a:dgm id="{8DCC4142-D9CD-48A8-95DC-719289E4F472}"/>
                                            </p:graphicEl>
                                          </p:spTgt>
                                        </p:tgtEl>
                                        <p:attrNameLst>
                                          <p:attrName>ppt_x</p:attrName>
                                        </p:attrNameLst>
                                      </p:cBhvr>
                                      <p:tavLst>
                                        <p:tav tm="0">
                                          <p:val>
                                            <p:strVal val="#ppt_x"/>
                                          </p:val>
                                        </p:tav>
                                        <p:tav tm="100000">
                                          <p:val>
                                            <p:strVal val="#ppt_x"/>
                                          </p:val>
                                        </p:tav>
                                      </p:tavLst>
                                    </p:anim>
                                    <p:anim calcmode="lin" valueType="num">
                                      <p:cBhvr>
                                        <p:cTn id="425" dur="1000" fill="hold"/>
                                        <p:tgtEl>
                                          <p:spTgt spid="5">
                                            <p:graphicEl>
                                              <a:dgm id="{8DCC4142-D9CD-48A8-95DC-719289E4F472}"/>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678B-B90B-4964-8B51-4306F5B6ECFD}"/>
              </a:ext>
            </a:extLst>
          </p:cNvPr>
          <p:cNvSpPr>
            <a:spLocks noGrp="1"/>
          </p:cNvSpPr>
          <p:nvPr>
            <p:ph type="title"/>
          </p:nvPr>
        </p:nvSpPr>
        <p:spPr>
          <a:xfrm>
            <a:off x="573409" y="559477"/>
            <a:ext cx="3765200" cy="5709931"/>
          </a:xfrm>
        </p:spPr>
        <p:txBody>
          <a:bodyPr>
            <a:normAutofit/>
          </a:bodyPr>
          <a:lstStyle/>
          <a:p>
            <a:pPr algn="ctr"/>
            <a:r>
              <a:rPr lang="en-US" dirty="0"/>
              <a:t>Nutrition Labeling and Education Act of 1990 (NLEA)</a:t>
            </a:r>
            <a:r>
              <a:rPr lang="en-US" baseline="30000" dirty="0"/>
              <a:t>3,4</a:t>
            </a:r>
            <a:endParaRPr lang="en-US" dirty="0"/>
          </a:p>
        </p:txBody>
      </p:sp>
      <p:graphicFrame>
        <p:nvGraphicFramePr>
          <p:cNvPr id="12" name="Content Placeholder 2">
            <a:extLst>
              <a:ext uri="{FF2B5EF4-FFF2-40B4-BE49-F238E27FC236}">
                <a16:creationId xmlns:a16="http://schemas.microsoft.com/office/drawing/2014/main" id="{9CD6FF31-331D-4ABF-99E2-F6E5AF3606A0}"/>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488345358"/>
              </p:ext>
            </p:extLst>
          </p:nvPr>
        </p:nvGraphicFramePr>
        <p:xfrm>
          <a:off x="5060436" y="559477"/>
          <a:ext cx="6296187" cy="56111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4044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4" name="Picture 4" descr="How to Pick the Healthiest Foods at the Grocery Store">
            <a:extLst>
              <a:ext uri="{FF2B5EF4-FFF2-40B4-BE49-F238E27FC236}">
                <a16:creationId xmlns:a16="http://schemas.microsoft.com/office/drawing/2014/main" id="{A924143D-0744-4DBA-9F7D-AC9B19650F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022" b="-1"/>
          <a:stretch/>
        </p:blipFill>
        <p:spPr bwMode="auto">
          <a:xfrm>
            <a:off x="20" y="-165090"/>
            <a:ext cx="121889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a:extLst>
              <a:ext uri="{FF2B5EF4-FFF2-40B4-BE49-F238E27FC236}">
                <a16:creationId xmlns:a16="http://schemas.microsoft.com/office/drawing/2014/main" id="{CD64F326-929E-45E2-B54D-DC7E172077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941695"/>
            <a:ext cx="5452527" cy="4974610"/>
          </a:xfrm>
          <a:prstGeom prst="rect">
            <a:avLst/>
          </a:prstGeom>
          <a:solidFill>
            <a:schemeClr val="bg1">
              <a:lumMod val="85000"/>
              <a:lumOff val="15000"/>
            </a:schemeClr>
          </a:solidFill>
          <a:ln w="6350" cap="sq" cmpd="sng" algn="ctr">
            <a:noFill/>
            <a:prstDash val="solid"/>
            <a:miter lim="800000"/>
          </a:ln>
          <a:effectLst/>
        </p:spPr>
      </p:sp>
      <p:sp>
        <p:nvSpPr>
          <p:cNvPr id="139" name="Rectangle 138">
            <a:extLst>
              <a:ext uri="{FF2B5EF4-FFF2-40B4-BE49-F238E27FC236}">
                <a16:creationId xmlns:a16="http://schemas.microsoft.com/office/drawing/2014/main" id="{7BFCDFD7-7B3B-4ED9-B533-34D0B37244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106424"/>
            <a:ext cx="5120640" cy="4645152"/>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473A678B-B90B-4964-8B51-4306F5B6ECFD}"/>
              </a:ext>
            </a:extLst>
          </p:cNvPr>
          <p:cNvSpPr>
            <a:spLocks noGrp="1"/>
          </p:cNvSpPr>
          <p:nvPr>
            <p:ph type="title"/>
          </p:nvPr>
        </p:nvSpPr>
        <p:spPr>
          <a:xfrm>
            <a:off x="1217113" y="1090160"/>
            <a:ext cx="4892953" cy="2072958"/>
          </a:xfrm>
        </p:spPr>
        <p:txBody>
          <a:bodyPr>
            <a:normAutofit/>
          </a:bodyPr>
          <a:lstStyle/>
          <a:p>
            <a:pPr algn="ctr"/>
            <a:r>
              <a:rPr lang="en-US" sz="3600" b="1" dirty="0"/>
              <a:t>Which of the following do you think is required on food labels?</a:t>
            </a:r>
          </a:p>
        </p:txBody>
      </p:sp>
      <p:sp>
        <p:nvSpPr>
          <p:cNvPr id="3" name="Content Placeholder 2">
            <a:extLst>
              <a:ext uri="{FF2B5EF4-FFF2-40B4-BE49-F238E27FC236}">
                <a16:creationId xmlns:a16="http://schemas.microsoft.com/office/drawing/2014/main" id="{3C7351E1-652D-40B6-BFE2-FF252F8DD71B}"/>
              </a:ext>
            </a:extLst>
          </p:cNvPr>
          <p:cNvSpPr>
            <a:spLocks noGrp="1"/>
          </p:cNvSpPr>
          <p:nvPr>
            <p:ph idx="1"/>
          </p:nvPr>
        </p:nvSpPr>
        <p:spPr>
          <a:xfrm>
            <a:off x="1346883" y="3019036"/>
            <a:ext cx="4633415" cy="2572193"/>
          </a:xfrm>
        </p:spPr>
        <p:txBody>
          <a:bodyPr>
            <a:normAutofit/>
          </a:bodyPr>
          <a:lstStyle/>
          <a:p>
            <a:pPr marL="342900" indent="-342900">
              <a:buFont typeface="+mj-lt"/>
              <a:buAutoNum type="alphaUcPeriod"/>
            </a:pPr>
            <a:r>
              <a:rPr lang="en-US" sz="2400" dirty="0"/>
              <a:t> Food Allergens</a:t>
            </a:r>
          </a:p>
          <a:p>
            <a:pPr marL="342900" indent="-342900">
              <a:buFont typeface="+mj-lt"/>
              <a:buAutoNum type="alphaUcPeriod"/>
            </a:pPr>
            <a:r>
              <a:rPr lang="en-US" sz="2400" dirty="0"/>
              <a:t> Place of Manufacture</a:t>
            </a:r>
          </a:p>
          <a:p>
            <a:pPr marL="342900" indent="-342900">
              <a:buFont typeface="+mj-lt"/>
              <a:buAutoNum type="alphaUcPeriod"/>
            </a:pPr>
            <a:r>
              <a:rPr lang="en-US" sz="2400" dirty="0"/>
              <a:t> Health Claims</a:t>
            </a:r>
          </a:p>
          <a:p>
            <a:pPr marL="342900" indent="-342900">
              <a:buFont typeface="+mj-lt"/>
              <a:buAutoNum type="alphaUcPeriod"/>
            </a:pPr>
            <a:r>
              <a:rPr lang="en-US" sz="2400" dirty="0"/>
              <a:t> Nutrition Facts </a:t>
            </a:r>
          </a:p>
          <a:p>
            <a:pPr marL="342900" indent="-342900">
              <a:buFont typeface="+mj-lt"/>
              <a:buAutoNum type="alphaUcPeriod"/>
            </a:pPr>
            <a:r>
              <a:rPr lang="en-US" sz="2400" dirty="0"/>
              <a:t> All of the Above</a:t>
            </a:r>
          </a:p>
          <a:p>
            <a:pPr marL="342900" indent="-342900">
              <a:buFont typeface="+mj-lt"/>
              <a:buAutoNum type="alphaUcPeriod"/>
            </a:pPr>
            <a:endParaRPr lang="en-US" dirty="0"/>
          </a:p>
          <a:p>
            <a:pPr marL="342900" indent="-342900">
              <a:buFont typeface="+mj-lt"/>
              <a:buAutoNum type="alphaUcPeriod"/>
            </a:pPr>
            <a:endParaRPr lang="en-US" dirty="0"/>
          </a:p>
          <a:p>
            <a:pPr marL="342900" indent="-342900">
              <a:buFont typeface="+mj-lt"/>
              <a:buAutoNum type="alphaUcPeriod"/>
            </a:pPr>
            <a:endParaRPr lang="en-US" dirty="0"/>
          </a:p>
        </p:txBody>
      </p:sp>
      <p:sp>
        <p:nvSpPr>
          <p:cNvPr id="4" name="Rectangle 3">
            <a:extLst>
              <a:ext uri="{FF2B5EF4-FFF2-40B4-BE49-F238E27FC236}">
                <a16:creationId xmlns:a16="http://schemas.microsoft.com/office/drawing/2014/main" id="{8C815685-1F2D-4B78-B176-C31EC684C620}"/>
              </a:ext>
              <a:ext uri="{C183D7F6-B498-43B3-948B-1728B52AA6E4}">
                <adec:decorative xmlns:adec="http://schemas.microsoft.com/office/drawing/2017/decorative" val="1"/>
              </a:ext>
            </a:extLst>
          </p:cNvPr>
          <p:cNvSpPr/>
          <p:nvPr/>
        </p:nvSpPr>
        <p:spPr>
          <a:xfrm>
            <a:off x="1346883" y="4890353"/>
            <a:ext cx="2640917" cy="520700"/>
          </a:xfrm>
          <a:prstGeom prst="rect">
            <a:avLst/>
          </a:prstGeom>
          <a:no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83903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678B-B90B-4964-8B51-4306F5B6ECFD}"/>
              </a:ext>
            </a:extLst>
          </p:cNvPr>
          <p:cNvSpPr>
            <a:spLocks noGrp="1"/>
          </p:cNvSpPr>
          <p:nvPr>
            <p:ph type="title"/>
          </p:nvPr>
        </p:nvSpPr>
        <p:spPr>
          <a:xfrm>
            <a:off x="1066800" y="642594"/>
            <a:ext cx="10058400" cy="1371600"/>
          </a:xfrm>
        </p:spPr>
        <p:txBody>
          <a:bodyPr>
            <a:normAutofit/>
          </a:bodyPr>
          <a:lstStyle/>
          <a:p>
            <a:pPr algn="ctr"/>
            <a:r>
              <a:rPr lang="en-US" sz="4400" dirty="0"/>
              <a:t>Required Information on </a:t>
            </a:r>
            <a:r>
              <a:rPr lang="en-US" sz="4400" u="sng" dirty="0"/>
              <a:t>all</a:t>
            </a:r>
            <a:r>
              <a:rPr lang="en-US" sz="4400" dirty="0"/>
              <a:t> Food Labels</a:t>
            </a:r>
            <a:r>
              <a:rPr lang="en-US" sz="4400" baseline="30000" dirty="0"/>
              <a:t>5</a:t>
            </a:r>
            <a:endParaRPr lang="en-US" sz="4400" dirty="0"/>
          </a:p>
        </p:txBody>
      </p:sp>
      <p:graphicFrame>
        <p:nvGraphicFramePr>
          <p:cNvPr id="5" name="Content Placeholder 2">
            <a:extLst>
              <a:ext uri="{FF2B5EF4-FFF2-40B4-BE49-F238E27FC236}">
                <a16:creationId xmlns:a16="http://schemas.microsoft.com/office/drawing/2014/main" id="{96C18590-51EA-430C-8AA7-0EAE126AD83D}"/>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055316629"/>
              </p:ext>
            </p:extLst>
          </p:nvPr>
        </p:nvGraphicFramePr>
        <p:xfrm>
          <a:off x="1066800" y="2235200"/>
          <a:ext cx="10058400" cy="37075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9890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3" name="Rectangle 142">
            <a:extLst>
              <a:ext uri="{FF2B5EF4-FFF2-40B4-BE49-F238E27FC236}">
                <a16:creationId xmlns:a16="http://schemas.microsoft.com/office/drawing/2014/main" id="{763F366B-15A4-4C34-A8FB-1463187F4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5" name="Rectangle 144">
            <a:extLst>
              <a:ext uri="{FF2B5EF4-FFF2-40B4-BE49-F238E27FC236}">
                <a16:creationId xmlns:a16="http://schemas.microsoft.com/office/drawing/2014/main" id="{2F0CDF20-D900-4EA0-BBC1-75DD29E35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7" name="Rectangle 146">
            <a:extLst>
              <a:ext uri="{FF2B5EF4-FFF2-40B4-BE49-F238E27FC236}">
                <a16:creationId xmlns:a16="http://schemas.microsoft.com/office/drawing/2014/main" id="{145BD72F-5873-414C-BAFE-3DB037286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49" name="Rectangle 148">
            <a:extLst>
              <a:ext uri="{FF2B5EF4-FFF2-40B4-BE49-F238E27FC236}">
                <a16:creationId xmlns:a16="http://schemas.microsoft.com/office/drawing/2014/main" id="{73336A80-D3E7-4B14-9422-4FCC01CD17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51" name="Group 150">
            <a:extLst>
              <a:ext uri="{FF2B5EF4-FFF2-40B4-BE49-F238E27FC236}">
                <a16:creationId xmlns:a16="http://schemas.microsoft.com/office/drawing/2014/main" id="{9C09B750-AF4C-4ED6-BD57-8F5419B2A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152" name="Straight Connector 151">
              <a:extLst>
                <a:ext uri="{FF2B5EF4-FFF2-40B4-BE49-F238E27FC236}">
                  <a16:creationId xmlns:a16="http://schemas.microsoft.com/office/drawing/2014/main" id="{405D7054-5C69-4968-8A58-0AE7AA6244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51DC8DEF-D249-4084-B3FF-AD663E222C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36221F23-9E38-4D0D-9EAA-D61A2863EF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156" name="Rectangle 155">
            <a:extLst>
              <a:ext uri="{FF2B5EF4-FFF2-40B4-BE49-F238E27FC236}">
                <a16:creationId xmlns:a16="http://schemas.microsoft.com/office/drawing/2014/main" id="{EA4E4267-CAF0-4C38-8DC6-CD3B1A9F0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0EE3ACC5-126D-4BA4-8B45-7F0B5B839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84"/>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0" name="Rectangle 159">
            <a:extLst>
              <a:ext uri="{FF2B5EF4-FFF2-40B4-BE49-F238E27FC236}">
                <a16:creationId xmlns:a16="http://schemas.microsoft.com/office/drawing/2014/main" id="{AB2868F7-FE10-4289-A5BD-90763C7A2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675873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BD94142C-10EE-487C-A327-404FDF358F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1973" y="643464"/>
            <a:ext cx="4143830" cy="5566305"/>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pic>
        <p:nvPicPr>
          <p:cNvPr id="4106" name="Picture 10" descr="Honey Nut Cheerios | Gluten Free Oat Cereal | Cheerios">
            <a:extLst>
              <a:ext uri="{FF2B5EF4-FFF2-40B4-BE49-F238E27FC236}">
                <a16:creationId xmlns:a16="http://schemas.microsoft.com/office/drawing/2014/main" id="{22FE04BF-CDCF-45A0-89D9-6EB53D30100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49" r="11841"/>
          <a:stretch/>
        </p:blipFill>
        <p:spPr bwMode="auto">
          <a:xfrm>
            <a:off x="812997" y="419100"/>
            <a:ext cx="4833589" cy="6284796"/>
          </a:xfrm>
          <a:prstGeom prst="rect">
            <a:avLst/>
          </a:prstGeom>
          <a:noFill/>
          <a:extLst>
            <a:ext uri="{909E8E84-426E-40DD-AFC4-6F175D3DCCD1}">
              <a14:hiddenFill xmlns:a14="http://schemas.microsoft.com/office/drawing/2010/main">
                <a:solidFill>
                  <a:srgbClr val="FFFFFF"/>
                </a:solidFill>
              </a14:hiddenFill>
            </a:ext>
          </a:extLst>
        </p:spPr>
      </p:pic>
      <p:sp>
        <p:nvSpPr>
          <p:cNvPr id="164" name="Rectangle 163">
            <a:extLst>
              <a:ext uri="{FF2B5EF4-FFF2-40B4-BE49-F238E27FC236}">
                <a16:creationId xmlns:a16="http://schemas.microsoft.com/office/drawing/2014/main" id="{5F7FAC2D-7A74-4939-A917-A1A5AF935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7364" y="806860"/>
            <a:ext cx="3813048" cy="5239512"/>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473A678B-B90B-4964-8B51-4306F5B6ECFD}"/>
              </a:ext>
            </a:extLst>
          </p:cNvPr>
          <p:cNvSpPr>
            <a:spLocks noGrp="1"/>
          </p:cNvSpPr>
          <p:nvPr>
            <p:ph type="title"/>
          </p:nvPr>
        </p:nvSpPr>
        <p:spPr>
          <a:xfrm>
            <a:off x="7988546" y="1317994"/>
            <a:ext cx="2978281" cy="1170732"/>
          </a:xfrm>
        </p:spPr>
        <p:txBody>
          <a:bodyPr vert="horz" lIns="91440" tIns="45720" rIns="91440" bIns="45720" rtlCol="0" anchor="ctr">
            <a:normAutofit fontScale="90000"/>
          </a:bodyPr>
          <a:lstStyle/>
          <a:p>
            <a:pPr algn="ctr">
              <a:lnSpc>
                <a:spcPct val="83000"/>
              </a:lnSpc>
            </a:pPr>
            <a:r>
              <a:rPr lang="en-US" cap="all" spc="-100" dirty="0"/>
              <a:t>Example</a:t>
            </a:r>
            <a:r>
              <a:rPr lang="en-US" cap="all" spc="-100" baseline="30000" dirty="0"/>
              <a:t>5</a:t>
            </a:r>
            <a:endParaRPr lang="en-US" cap="all" spc="-100" dirty="0"/>
          </a:p>
        </p:txBody>
      </p:sp>
      <p:sp>
        <p:nvSpPr>
          <p:cNvPr id="166" name="Rectangle 165">
            <a:extLst>
              <a:ext uri="{FF2B5EF4-FFF2-40B4-BE49-F238E27FC236}">
                <a16:creationId xmlns:a16="http://schemas.microsoft.com/office/drawing/2014/main" id="{BA53A868-C420-4BAE-9244-EC162AF05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3768"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8" name="Straight Connector 167">
            <a:extLst>
              <a:ext uri="{FF2B5EF4-FFF2-40B4-BE49-F238E27FC236}">
                <a16:creationId xmlns:a16="http://schemas.microsoft.com/office/drawing/2014/main" id="{F8D93CCA-A85E-4529-A6F0-8BB54D27BC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8068" y="640855"/>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C2686EF3-81CC-419F-96C3-002A758803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09708" y="640855"/>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1ECFA516-C18C-41AE-AFF2-A0D0A59C9E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8068" y="1286150"/>
            <a:ext cx="1691640"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F2AD569-739C-4F8F-B6D8-855A50A61EE1}"/>
              </a:ext>
            </a:extLst>
          </p:cNvPr>
          <p:cNvSpPr txBox="1"/>
          <p:nvPr/>
        </p:nvSpPr>
        <p:spPr>
          <a:xfrm>
            <a:off x="7714672" y="2359578"/>
            <a:ext cx="3515809" cy="3877985"/>
          </a:xfrm>
          <a:prstGeom prst="rect">
            <a:avLst/>
          </a:prstGeom>
          <a:noFill/>
        </p:spPr>
        <p:txBody>
          <a:bodyPr wrap="square" rtlCol="0">
            <a:spAutoFit/>
          </a:bodyPr>
          <a:lstStyle/>
          <a:p>
            <a:pPr marL="285750" indent="-285750">
              <a:buFont typeface="Arial" panose="020B0604020202020204" pitchFamily="34" charset="0"/>
              <a:buChar char="•"/>
            </a:pPr>
            <a:r>
              <a:rPr lang="en-US" sz="2400" dirty="0"/>
              <a:t>Principal Display Panel (PDP)</a:t>
            </a:r>
          </a:p>
          <a:p>
            <a:endParaRPr lang="en-US" sz="2400" dirty="0"/>
          </a:p>
          <a:p>
            <a:pPr marL="285750" indent="-285750">
              <a:buFont typeface="Arial" panose="020B0604020202020204" pitchFamily="34" charset="0"/>
              <a:buChar char="•"/>
            </a:pPr>
            <a:r>
              <a:rPr lang="en-US" sz="2400" dirty="0"/>
              <a:t>Statement of Identity</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Net Content Statement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Health Claims</a:t>
            </a:r>
          </a:p>
          <a:p>
            <a:pPr marL="742950" lvl="1" indent="-285750">
              <a:buFont typeface="Arial" panose="020B0604020202020204" pitchFamily="34" charset="0"/>
              <a:buChar char="•"/>
            </a:pPr>
            <a:r>
              <a:rPr lang="en-US" dirty="0"/>
              <a:t>NLEA, FDAMA, Qualified, Nutrient, Structure Function</a:t>
            </a:r>
          </a:p>
          <a:p>
            <a:pPr marL="285750" indent="-285750">
              <a:buFont typeface="Arial" panose="020B0604020202020204" pitchFamily="34" charset="0"/>
              <a:buChar char="•"/>
            </a:pPr>
            <a:endParaRPr lang="en-US" dirty="0"/>
          </a:p>
        </p:txBody>
      </p:sp>
      <p:sp>
        <p:nvSpPr>
          <p:cNvPr id="8" name="Right Brace 7">
            <a:extLst>
              <a:ext uri="{FF2B5EF4-FFF2-40B4-BE49-F238E27FC236}">
                <a16:creationId xmlns:a16="http://schemas.microsoft.com/office/drawing/2014/main" id="{B5DA3C36-DF9D-430E-8939-DE6723243895}"/>
              </a:ext>
              <a:ext uri="{C183D7F6-B498-43B3-948B-1728B52AA6E4}">
                <adec:decorative xmlns:adec="http://schemas.microsoft.com/office/drawing/2017/decorative" val="1"/>
              </a:ext>
            </a:extLst>
          </p:cNvPr>
          <p:cNvSpPr/>
          <p:nvPr/>
        </p:nvSpPr>
        <p:spPr>
          <a:xfrm>
            <a:off x="5601408" y="485349"/>
            <a:ext cx="654364" cy="6152298"/>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E4894D3D-15CA-4F36-B2E7-F3F52A092EBB}"/>
              </a:ext>
              <a:ext uri="{C183D7F6-B498-43B3-948B-1728B52AA6E4}">
                <adec:decorative xmlns:adec="http://schemas.microsoft.com/office/drawing/2017/decorative" val="1"/>
              </a:ext>
            </a:extLst>
          </p:cNvPr>
          <p:cNvSpPr/>
          <p:nvPr/>
        </p:nvSpPr>
        <p:spPr>
          <a:xfrm rot="21375027">
            <a:off x="1792219" y="1284575"/>
            <a:ext cx="3286200" cy="1230218"/>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E588B0-9D9D-4572-800D-F80BE12A1D96}"/>
              </a:ext>
              <a:ext uri="{C183D7F6-B498-43B3-948B-1728B52AA6E4}">
                <adec:decorative xmlns:adec="http://schemas.microsoft.com/office/drawing/2017/decorative" val="1"/>
              </a:ext>
            </a:extLst>
          </p:cNvPr>
          <p:cNvSpPr/>
          <p:nvPr/>
        </p:nvSpPr>
        <p:spPr>
          <a:xfrm rot="21312041">
            <a:off x="4104722" y="6128629"/>
            <a:ext cx="1243876" cy="283265"/>
          </a:xfrm>
          <a:prstGeom prst="rect">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EACF64B-BD57-4B57-AF8E-431464CAE1D7}"/>
              </a:ext>
              <a:ext uri="{C183D7F6-B498-43B3-948B-1728B52AA6E4}">
                <adec:decorative xmlns:adec="http://schemas.microsoft.com/office/drawing/2017/decorative" val="1"/>
              </a:ext>
            </a:extLst>
          </p:cNvPr>
          <p:cNvSpPr/>
          <p:nvPr/>
        </p:nvSpPr>
        <p:spPr>
          <a:xfrm rot="21441756">
            <a:off x="1629229" y="4378461"/>
            <a:ext cx="3496518" cy="1050801"/>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4A1EF534-1362-4961-8EBD-4B7C2EFD2903}"/>
              </a:ext>
              <a:ext uri="{C183D7F6-B498-43B3-948B-1728B52AA6E4}">
                <adec:decorative xmlns:adec="http://schemas.microsoft.com/office/drawing/2017/decorative" val="1"/>
              </a:ext>
            </a:extLst>
          </p:cNvPr>
          <p:cNvSpPr/>
          <p:nvPr/>
        </p:nvSpPr>
        <p:spPr>
          <a:xfrm>
            <a:off x="317500" y="1905000"/>
            <a:ext cx="1298079" cy="406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Arrow: Right 48">
            <a:extLst>
              <a:ext uri="{FF2B5EF4-FFF2-40B4-BE49-F238E27FC236}">
                <a16:creationId xmlns:a16="http://schemas.microsoft.com/office/drawing/2014/main" id="{99BC4F53-E9DE-4061-8D23-CCF61ADF17C3}"/>
              </a:ext>
              <a:ext uri="{C183D7F6-B498-43B3-948B-1728B52AA6E4}">
                <adec:decorative xmlns:adec="http://schemas.microsoft.com/office/drawing/2017/decorative" val="1"/>
              </a:ext>
            </a:extLst>
          </p:cNvPr>
          <p:cNvSpPr/>
          <p:nvPr/>
        </p:nvSpPr>
        <p:spPr>
          <a:xfrm>
            <a:off x="203811" y="4700661"/>
            <a:ext cx="1298079" cy="406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Up 12">
            <a:extLst>
              <a:ext uri="{FF2B5EF4-FFF2-40B4-BE49-F238E27FC236}">
                <a16:creationId xmlns:a16="http://schemas.microsoft.com/office/drawing/2014/main" id="{6FCFF4C0-9739-47B9-8515-40D4F428F49E}"/>
              </a:ext>
              <a:ext uri="{C183D7F6-B498-43B3-948B-1728B52AA6E4}">
                <adec:decorative xmlns:adec="http://schemas.microsoft.com/office/drawing/2017/decorative" val="1"/>
              </a:ext>
            </a:extLst>
          </p:cNvPr>
          <p:cNvSpPr/>
          <p:nvPr/>
        </p:nvSpPr>
        <p:spPr>
          <a:xfrm>
            <a:off x="4586139" y="6476319"/>
            <a:ext cx="473784" cy="37997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517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49"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3" name="Rectangle 142">
            <a:extLst>
              <a:ext uri="{FF2B5EF4-FFF2-40B4-BE49-F238E27FC236}">
                <a16:creationId xmlns:a16="http://schemas.microsoft.com/office/drawing/2014/main" id="{763F366B-15A4-4C34-A8FB-1463187F4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5" name="Rectangle 144">
            <a:extLst>
              <a:ext uri="{FF2B5EF4-FFF2-40B4-BE49-F238E27FC236}">
                <a16:creationId xmlns:a16="http://schemas.microsoft.com/office/drawing/2014/main" id="{2F0CDF20-D900-4EA0-BBC1-75DD29E35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7" name="Rectangle 146">
            <a:extLst>
              <a:ext uri="{FF2B5EF4-FFF2-40B4-BE49-F238E27FC236}">
                <a16:creationId xmlns:a16="http://schemas.microsoft.com/office/drawing/2014/main" id="{145BD72F-5873-414C-BAFE-3DB037286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49" name="Rectangle 148">
            <a:extLst>
              <a:ext uri="{FF2B5EF4-FFF2-40B4-BE49-F238E27FC236}">
                <a16:creationId xmlns:a16="http://schemas.microsoft.com/office/drawing/2014/main" id="{73336A80-D3E7-4B14-9422-4FCC01CD17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51" name="Group 150">
            <a:extLst>
              <a:ext uri="{FF2B5EF4-FFF2-40B4-BE49-F238E27FC236}">
                <a16:creationId xmlns:a16="http://schemas.microsoft.com/office/drawing/2014/main" id="{9C09B750-AF4C-4ED6-BD57-8F5419B2A2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152" name="Straight Connector 151">
              <a:extLst>
                <a:ext uri="{FF2B5EF4-FFF2-40B4-BE49-F238E27FC236}">
                  <a16:creationId xmlns:a16="http://schemas.microsoft.com/office/drawing/2014/main" id="{405D7054-5C69-4968-8A58-0AE7AA62444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51DC8DEF-D249-4084-B3FF-AD663E222C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36221F23-9E38-4D0D-9EAA-D61A2863EFD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156" name="Rectangle 155">
            <a:extLst>
              <a:ext uri="{FF2B5EF4-FFF2-40B4-BE49-F238E27FC236}">
                <a16:creationId xmlns:a16="http://schemas.microsoft.com/office/drawing/2014/main" id="{EA4E4267-CAF0-4C38-8DC6-CD3B1A9F0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0EE3ACC5-126D-4BA4-8B45-7F0B5B839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84"/>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0" name="Rectangle 159">
            <a:extLst>
              <a:ext uri="{FF2B5EF4-FFF2-40B4-BE49-F238E27FC236}">
                <a16:creationId xmlns:a16="http://schemas.microsoft.com/office/drawing/2014/main" id="{AB2868F7-FE10-4289-A5BD-90763C7A2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66" y="0"/>
            <a:ext cx="675873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BD94142C-10EE-487C-A327-404FDF358F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1973" y="643464"/>
            <a:ext cx="4143830" cy="5566305"/>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64" name="Rectangle 163">
            <a:extLst>
              <a:ext uri="{FF2B5EF4-FFF2-40B4-BE49-F238E27FC236}">
                <a16:creationId xmlns:a16="http://schemas.microsoft.com/office/drawing/2014/main" id="{5F7FAC2D-7A74-4939-A917-A1A5AF935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7364" y="806860"/>
            <a:ext cx="3813048" cy="5239512"/>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473A678B-B90B-4964-8B51-4306F5B6ECFD}"/>
              </a:ext>
            </a:extLst>
          </p:cNvPr>
          <p:cNvSpPr>
            <a:spLocks noGrp="1"/>
          </p:cNvSpPr>
          <p:nvPr>
            <p:ph type="title"/>
          </p:nvPr>
        </p:nvSpPr>
        <p:spPr>
          <a:xfrm>
            <a:off x="7988546" y="1317994"/>
            <a:ext cx="2978281" cy="1170732"/>
          </a:xfrm>
        </p:spPr>
        <p:txBody>
          <a:bodyPr vert="horz" lIns="91440" tIns="45720" rIns="91440" bIns="45720" rtlCol="0" anchor="ctr">
            <a:normAutofit fontScale="90000"/>
          </a:bodyPr>
          <a:lstStyle/>
          <a:p>
            <a:pPr algn="ctr">
              <a:lnSpc>
                <a:spcPct val="83000"/>
              </a:lnSpc>
            </a:pPr>
            <a:r>
              <a:rPr lang="en-US" cap="all" spc="-100" dirty="0"/>
              <a:t>Example</a:t>
            </a:r>
            <a:r>
              <a:rPr lang="en-US" cap="all" spc="-100" baseline="30000" dirty="0"/>
              <a:t>5</a:t>
            </a:r>
            <a:endParaRPr lang="en-US" cap="all" spc="-100" dirty="0"/>
          </a:p>
        </p:txBody>
      </p:sp>
      <p:sp>
        <p:nvSpPr>
          <p:cNvPr id="166" name="Rectangle 165">
            <a:extLst>
              <a:ext uri="{FF2B5EF4-FFF2-40B4-BE49-F238E27FC236}">
                <a16:creationId xmlns:a16="http://schemas.microsoft.com/office/drawing/2014/main" id="{BA53A868-C420-4BAE-9244-EC162AF05C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3768" y="640856"/>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8" name="Straight Connector 167">
            <a:extLst>
              <a:ext uri="{FF2B5EF4-FFF2-40B4-BE49-F238E27FC236}">
                <a16:creationId xmlns:a16="http://schemas.microsoft.com/office/drawing/2014/main" id="{F8D93CCA-A85E-4529-A6F0-8BB54D27BC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8068" y="640855"/>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C2686EF3-81CC-419F-96C3-002A758803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309708" y="640855"/>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1ECFA516-C18C-41AE-AFF2-A0D0A59C9E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18068" y="1286150"/>
            <a:ext cx="1691640"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F2AD569-739C-4F8F-B6D8-855A50A61EE1}"/>
              </a:ext>
            </a:extLst>
          </p:cNvPr>
          <p:cNvSpPr txBox="1"/>
          <p:nvPr/>
        </p:nvSpPr>
        <p:spPr>
          <a:xfrm>
            <a:off x="7832701" y="2628727"/>
            <a:ext cx="3387284"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a:t>Name and Place of Business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Ingredient Statement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Nutrient Label*</a:t>
            </a:r>
          </a:p>
          <a:p>
            <a:pPr marL="285750" indent="-285750">
              <a:buFont typeface="Arial" panose="020B0604020202020204" pitchFamily="34" charset="0"/>
              <a:buChar char="•"/>
            </a:pPr>
            <a:endParaRPr lang="en-US" sz="2400" dirty="0"/>
          </a:p>
        </p:txBody>
      </p:sp>
      <p:pic>
        <p:nvPicPr>
          <p:cNvPr id="11268" name="Picture 4" descr="Solved: Understanding Nutrition Labels Instructions: For T ...">
            <a:extLst>
              <a:ext uri="{FF2B5EF4-FFF2-40B4-BE49-F238E27FC236}">
                <a16:creationId xmlns:a16="http://schemas.microsoft.com/office/drawing/2014/main" id="{6C70A18E-828E-4B43-A0E3-27524B5A47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4713" y="346922"/>
            <a:ext cx="4543863" cy="616415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A559145-B3AE-4AF7-B86C-1E6976B3B34B}"/>
              </a:ext>
              <a:ext uri="{C183D7F6-B498-43B3-948B-1728B52AA6E4}">
                <adec:decorative xmlns:adec="http://schemas.microsoft.com/office/drawing/2017/decorative" val="1"/>
              </a:ext>
            </a:extLst>
          </p:cNvPr>
          <p:cNvSpPr/>
          <p:nvPr/>
        </p:nvSpPr>
        <p:spPr>
          <a:xfrm>
            <a:off x="1307871" y="5765800"/>
            <a:ext cx="2413230" cy="44396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56697FD-90F1-421A-B0CD-D05826DAEB4A}"/>
              </a:ext>
              <a:ext uri="{C183D7F6-B498-43B3-948B-1728B52AA6E4}">
                <adec:decorative xmlns:adec="http://schemas.microsoft.com/office/drawing/2017/decorative" val="1"/>
              </a:ext>
            </a:extLst>
          </p:cNvPr>
          <p:cNvSpPr/>
          <p:nvPr/>
        </p:nvSpPr>
        <p:spPr>
          <a:xfrm>
            <a:off x="1194713" y="4495799"/>
            <a:ext cx="2526388" cy="128587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CB9F4A31-8F26-41C7-9602-DA05B18016E3}"/>
              </a:ext>
              <a:ext uri="{C183D7F6-B498-43B3-948B-1728B52AA6E4}">
                <adec:decorative xmlns:adec="http://schemas.microsoft.com/office/drawing/2017/decorative" val="1"/>
              </a:ext>
            </a:extLst>
          </p:cNvPr>
          <p:cNvSpPr/>
          <p:nvPr/>
        </p:nvSpPr>
        <p:spPr>
          <a:xfrm>
            <a:off x="216972" y="5770146"/>
            <a:ext cx="939280" cy="4396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Right 31">
            <a:extLst>
              <a:ext uri="{FF2B5EF4-FFF2-40B4-BE49-F238E27FC236}">
                <a16:creationId xmlns:a16="http://schemas.microsoft.com/office/drawing/2014/main" id="{4B758D7D-A093-4A7D-8FF1-F08326BB7919}"/>
              </a:ext>
              <a:ext uri="{C183D7F6-B498-43B3-948B-1728B52AA6E4}">
                <adec:decorative xmlns:adec="http://schemas.microsoft.com/office/drawing/2017/decorative" val="1"/>
              </a:ext>
            </a:extLst>
          </p:cNvPr>
          <p:cNvSpPr/>
          <p:nvPr/>
        </p:nvSpPr>
        <p:spPr>
          <a:xfrm>
            <a:off x="204512" y="4904487"/>
            <a:ext cx="939280" cy="4396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Brace 32">
            <a:extLst>
              <a:ext uri="{FF2B5EF4-FFF2-40B4-BE49-F238E27FC236}">
                <a16:creationId xmlns:a16="http://schemas.microsoft.com/office/drawing/2014/main" id="{FA0E6A70-A61E-49CF-B7B5-CE0FA219EA87}"/>
              </a:ext>
              <a:ext uri="{C183D7F6-B498-43B3-948B-1728B52AA6E4}">
                <adec:decorative xmlns:adec="http://schemas.microsoft.com/office/drawing/2017/decorative" val="1"/>
              </a:ext>
            </a:extLst>
          </p:cNvPr>
          <p:cNvSpPr/>
          <p:nvPr/>
        </p:nvSpPr>
        <p:spPr>
          <a:xfrm>
            <a:off x="5791205" y="346922"/>
            <a:ext cx="654364" cy="5758928"/>
          </a:xfrm>
          <a:prstGeom prst="righ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44812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32" grpId="0" animBg="1"/>
      <p:bldP spid="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741F0F2-9330-4C12-9590-3F8F3CC56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64800146-0979-49C4-AD6C-F80BF29A85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1475ED1D-357D-4E0F-AFED-7A1C50229F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77" name="Rectangle 76">
            <a:extLst>
              <a:ext uri="{FF2B5EF4-FFF2-40B4-BE49-F238E27FC236}">
                <a16:creationId xmlns:a16="http://schemas.microsoft.com/office/drawing/2014/main" id="{C391A9E4-6B99-4541-9970-1360994D93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9" name="Group 78">
            <a:extLst>
              <a:ext uri="{FF2B5EF4-FFF2-40B4-BE49-F238E27FC236}">
                <a16:creationId xmlns:a16="http://schemas.microsoft.com/office/drawing/2014/main" id="{D4DD42AA-0A69-449A-AEA1-341FF0A698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80" name="Straight Connector 79">
              <a:extLst>
                <a:ext uri="{FF2B5EF4-FFF2-40B4-BE49-F238E27FC236}">
                  <a16:creationId xmlns:a16="http://schemas.microsoft.com/office/drawing/2014/main" id="{91A149A7-F3C7-40FE-BD5C-4C1957DDAE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689467C8-013A-4B08-81C2-BFF17FC3DC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DAF5A43-DFF3-464D-BD1C-13184F5C3F2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pic>
        <p:nvPicPr>
          <p:cNvPr id="10242" name="Picture 2" descr="The Food And Drug Administration Explains Updated Nutrition Facts ...">
            <a:extLst>
              <a:ext uri="{FF2B5EF4-FFF2-40B4-BE49-F238E27FC236}">
                <a16:creationId xmlns:a16="http://schemas.microsoft.com/office/drawing/2014/main" id="{4192377A-CC36-43CF-80F3-C544A17179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18" t="-106" r="-209" b="106"/>
          <a:stretch/>
        </p:blipFill>
        <p:spPr bwMode="auto">
          <a:xfrm>
            <a:off x="4662209" y="-7290"/>
            <a:ext cx="7545616" cy="6857990"/>
          </a:xfrm>
          <a:prstGeom prst="rect">
            <a:avLst/>
          </a:prstGeom>
          <a:noFill/>
          <a:extLst>
            <a:ext uri="{909E8E84-426E-40DD-AFC4-6F175D3DCCD1}">
              <a14:hiddenFill xmlns:a14="http://schemas.microsoft.com/office/drawing/2010/main">
                <a:solidFill>
                  <a:srgbClr val="FFFFFF"/>
                </a:solidFill>
              </a14:hiddenFill>
            </a:ext>
          </a:extLst>
        </p:spPr>
      </p:pic>
      <p:sp>
        <p:nvSpPr>
          <p:cNvPr id="84" name="Rectangle 83">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62210" cy="6858000"/>
          </a:xfrm>
          <a:prstGeom prst="rect">
            <a:avLst/>
          </a:prstGeom>
          <a:solidFill>
            <a:srgbClr val="333333"/>
          </a:solidFill>
          <a:ln w="6350" cap="sq" cmpd="sng" algn="ctr">
            <a:noFill/>
            <a:prstDash val="solid"/>
            <a:miter lim="800000"/>
          </a:ln>
          <a:effectLst/>
        </p:spPr>
      </p:sp>
      <p:sp>
        <p:nvSpPr>
          <p:cNvPr id="2" name="Title 1">
            <a:extLst>
              <a:ext uri="{FF2B5EF4-FFF2-40B4-BE49-F238E27FC236}">
                <a16:creationId xmlns:a16="http://schemas.microsoft.com/office/drawing/2014/main" id="{473A678B-B90B-4964-8B51-4306F5B6ECFD}"/>
              </a:ext>
            </a:extLst>
          </p:cNvPr>
          <p:cNvSpPr>
            <a:spLocks noGrp="1"/>
          </p:cNvSpPr>
          <p:nvPr>
            <p:ph type="title"/>
          </p:nvPr>
        </p:nvSpPr>
        <p:spPr>
          <a:xfrm>
            <a:off x="436063" y="1411615"/>
            <a:ext cx="3888255" cy="3341700"/>
          </a:xfrm>
        </p:spPr>
        <p:txBody>
          <a:bodyPr vert="horz" lIns="91440" tIns="45720" rIns="91440" bIns="45720" rtlCol="0" anchor="ctr">
            <a:normAutofit/>
          </a:bodyPr>
          <a:lstStyle/>
          <a:p>
            <a:pPr algn="ctr">
              <a:lnSpc>
                <a:spcPct val="83000"/>
              </a:lnSpc>
            </a:pPr>
            <a:r>
              <a:rPr lang="en-US" sz="4400" b="0" kern="1200" cap="all" spc="-100" baseline="0" dirty="0">
                <a:solidFill>
                  <a:srgbClr val="FFFFFF"/>
                </a:solidFill>
                <a:effectLst/>
                <a:latin typeface="+mj-lt"/>
                <a:ea typeface="+mn-ea"/>
                <a:cs typeface="+mn-cs"/>
              </a:rPr>
              <a:t>What’s the Difference?</a:t>
            </a:r>
          </a:p>
        </p:txBody>
      </p:sp>
      <p:sp>
        <p:nvSpPr>
          <p:cNvPr id="86" name="Rectangle 85">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977" y="164592"/>
            <a:ext cx="4334256" cy="6528816"/>
          </a:xfrm>
          <a:prstGeom prst="rect">
            <a:avLst/>
          </a:prstGeom>
          <a:noFill/>
          <a:ln w="6350" cap="sq" cmpd="sng" algn="ctr">
            <a:solidFill>
              <a:srgbClr val="FFFFFF"/>
            </a:solidFill>
            <a:prstDash val="solid"/>
            <a:miter lim="800000"/>
          </a:ln>
          <a:effectLst>
            <a:softEdge rad="0"/>
          </a:effectLst>
        </p:spPr>
      </p:sp>
    </p:spTree>
    <p:extLst>
      <p:ext uri="{BB962C8B-B14F-4D97-AF65-F5344CB8AC3E}">
        <p14:creationId xmlns:p14="http://schemas.microsoft.com/office/powerpoint/2010/main" val="1906007584"/>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0000"/>
                <a:shade val="100000"/>
                <a:satMod val="300000"/>
              </a:schemeClr>
            </a:gs>
            <a:gs pos="100000">
              <a:schemeClr val="bg2">
                <a:tint val="100000"/>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F65EEA05-AD42-442F-B6C6-CB9FC2894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 name="Rectangle 13">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solidFill>
            <a:schemeClr val="bg1"/>
          </a:solid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473A678B-B90B-4964-8B51-4306F5B6ECFD}"/>
              </a:ext>
            </a:extLst>
          </p:cNvPr>
          <p:cNvSpPr>
            <a:spLocks noGrp="1"/>
          </p:cNvSpPr>
          <p:nvPr>
            <p:ph type="title"/>
          </p:nvPr>
        </p:nvSpPr>
        <p:spPr>
          <a:xfrm>
            <a:off x="7532834" y="1420706"/>
            <a:ext cx="3656527" cy="4016587"/>
          </a:xfrm>
        </p:spPr>
        <p:txBody>
          <a:bodyPr>
            <a:normAutofit/>
          </a:bodyPr>
          <a:lstStyle/>
          <a:p>
            <a:r>
              <a:rPr lang="en-US" sz="4500" dirty="0"/>
              <a:t>Final Rule on New Nutrition Facts Label</a:t>
            </a:r>
            <a:r>
              <a:rPr lang="en-US" sz="4500" baseline="30000" dirty="0"/>
              <a:t>6</a:t>
            </a:r>
            <a:endParaRPr lang="en-US" sz="4500" dirty="0"/>
          </a:p>
        </p:txBody>
      </p:sp>
      <p:sp>
        <p:nvSpPr>
          <p:cNvPr id="3" name="Content Placeholder 2">
            <a:extLst>
              <a:ext uri="{FF2B5EF4-FFF2-40B4-BE49-F238E27FC236}">
                <a16:creationId xmlns:a16="http://schemas.microsoft.com/office/drawing/2014/main" id="{3C7351E1-652D-40B6-BFE2-FF252F8DD71B}"/>
              </a:ext>
            </a:extLst>
          </p:cNvPr>
          <p:cNvSpPr>
            <a:spLocks noGrp="1"/>
          </p:cNvSpPr>
          <p:nvPr>
            <p:ph idx="1"/>
          </p:nvPr>
        </p:nvSpPr>
        <p:spPr>
          <a:xfrm>
            <a:off x="1358064" y="1573106"/>
            <a:ext cx="5765195" cy="4268894"/>
          </a:xfrm>
        </p:spPr>
        <p:txBody>
          <a:bodyPr anchor="ctr">
            <a:normAutofit/>
          </a:bodyPr>
          <a:lstStyle/>
          <a:p>
            <a:r>
              <a:rPr lang="en-US" sz="2400" dirty="0">
                <a:solidFill>
                  <a:schemeClr val="tx1">
                    <a:lumMod val="75000"/>
                    <a:lumOff val="25000"/>
                  </a:schemeClr>
                </a:solidFill>
              </a:rPr>
              <a:t>Based on updated research, the Dietary Guidelines for Americans, and input from the public</a:t>
            </a:r>
          </a:p>
          <a:p>
            <a:pPr lvl="1"/>
            <a:r>
              <a:rPr lang="en-US" sz="2000" dirty="0">
                <a:solidFill>
                  <a:schemeClr val="tx1">
                    <a:lumMod val="75000"/>
                    <a:lumOff val="25000"/>
                  </a:schemeClr>
                </a:solidFill>
              </a:rPr>
              <a:t>Reflects link between diet and chronic diseases (i.e. obesity and heart disease)</a:t>
            </a:r>
          </a:p>
          <a:p>
            <a:r>
              <a:rPr lang="en-US" sz="2400" dirty="0">
                <a:solidFill>
                  <a:schemeClr val="tx1">
                    <a:lumMod val="75000"/>
                    <a:lumOff val="25000"/>
                  </a:schemeClr>
                </a:solidFill>
              </a:rPr>
              <a:t>Refreshed Design</a:t>
            </a:r>
          </a:p>
          <a:p>
            <a:pPr lvl="1"/>
            <a:r>
              <a:rPr lang="en-US" sz="2000" dirty="0">
                <a:solidFill>
                  <a:schemeClr val="tx1">
                    <a:lumMod val="75000"/>
                    <a:lumOff val="25000"/>
                  </a:schemeClr>
                </a:solidFill>
              </a:rPr>
              <a:t>Easier for consumers to make more informed choices</a:t>
            </a:r>
          </a:p>
          <a:p>
            <a:r>
              <a:rPr lang="en-US" sz="2400" dirty="0">
                <a:solidFill>
                  <a:schemeClr val="tx1">
                    <a:lumMod val="75000"/>
                    <a:lumOff val="25000"/>
                  </a:schemeClr>
                </a:solidFill>
              </a:rPr>
              <a:t>Updated Serving Sizes </a:t>
            </a:r>
          </a:p>
          <a:p>
            <a:endParaRPr lang="en-US" sz="2400" dirty="0">
              <a:solidFill>
                <a:schemeClr val="tx1">
                  <a:lumMod val="75000"/>
                  <a:lumOff val="25000"/>
                </a:schemeClr>
              </a:solidFill>
            </a:endParaRPr>
          </a:p>
        </p:txBody>
      </p:sp>
      <p:cxnSp>
        <p:nvCxnSpPr>
          <p:cNvPr id="16" name="Straight Connector 15">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5731"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1189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BC6FC45-D4D9-4025-91DA-272D318D3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393" y="237744"/>
            <a:ext cx="7652977"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3E64C87-C8DA-44DC-8CDA-4B7246F27FF3}"/>
              </a:ext>
            </a:extLst>
          </p:cNvPr>
          <p:cNvSpPr>
            <a:spLocks noGrp="1"/>
          </p:cNvSpPr>
          <p:nvPr>
            <p:ph type="title"/>
          </p:nvPr>
        </p:nvSpPr>
        <p:spPr>
          <a:xfrm>
            <a:off x="476833" y="507808"/>
            <a:ext cx="7062919" cy="1744183"/>
          </a:xfrm>
        </p:spPr>
        <p:txBody>
          <a:bodyPr>
            <a:normAutofit/>
          </a:bodyPr>
          <a:lstStyle/>
          <a:p>
            <a:r>
              <a:rPr lang="en-US" dirty="0"/>
              <a:t>Reflects Updated Research</a:t>
            </a:r>
            <a:r>
              <a:rPr lang="en-US" baseline="30000" dirty="0"/>
              <a:t>6-8</a:t>
            </a:r>
            <a:endParaRPr lang="en-US" dirty="0"/>
          </a:p>
        </p:txBody>
      </p:sp>
      <p:sp>
        <p:nvSpPr>
          <p:cNvPr id="3" name="Content Placeholder 2">
            <a:extLst>
              <a:ext uri="{FF2B5EF4-FFF2-40B4-BE49-F238E27FC236}">
                <a16:creationId xmlns:a16="http://schemas.microsoft.com/office/drawing/2014/main" id="{A1F7EA00-0089-4731-B256-B35594843A3C}"/>
              </a:ext>
            </a:extLst>
          </p:cNvPr>
          <p:cNvSpPr>
            <a:spLocks noGrp="1"/>
          </p:cNvSpPr>
          <p:nvPr>
            <p:ph idx="1"/>
          </p:nvPr>
        </p:nvSpPr>
        <p:spPr>
          <a:xfrm>
            <a:off x="771497" y="1840879"/>
            <a:ext cx="6473589" cy="4212644"/>
          </a:xfrm>
        </p:spPr>
        <p:txBody>
          <a:bodyPr>
            <a:normAutofit fontScale="92500" lnSpcReduction="10000"/>
          </a:bodyPr>
          <a:lstStyle/>
          <a:p>
            <a:r>
              <a:rPr lang="en-US" sz="2400" dirty="0"/>
              <a:t>Newly Required:</a:t>
            </a:r>
          </a:p>
          <a:p>
            <a:pPr lvl="1"/>
            <a:r>
              <a:rPr lang="en-US" sz="2000" dirty="0"/>
              <a:t>“Added Sugars” in grams and as %DV</a:t>
            </a:r>
          </a:p>
          <a:p>
            <a:pPr lvl="1"/>
            <a:r>
              <a:rPr lang="en-US" sz="2000" dirty="0"/>
              <a:t>Vitamin D and Potassium</a:t>
            </a:r>
          </a:p>
          <a:p>
            <a:pPr lvl="1"/>
            <a:r>
              <a:rPr lang="en-US" sz="2000" dirty="0"/>
              <a:t>Updated Daily Values for Sodium, Dietary Fiber, Total Fat, Total Carbohydrate, Potassium, Calcium and Vitamin D</a:t>
            </a:r>
          </a:p>
          <a:p>
            <a:pPr lvl="1"/>
            <a:r>
              <a:rPr lang="en-US" sz="2000" dirty="0"/>
              <a:t>Footnote on %DV</a:t>
            </a:r>
          </a:p>
          <a:p>
            <a:r>
              <a:rPr lang="en-US" sz="2400" dirty="0"/>
              <a:t>Still Required:</a:t>
            </a:r>
          </a:p>
          <a:p>
            <a:pPr lvl="1"/>
            <a:r>
              <a:rPr lang="en-US" sz="2000" dirty="0"/>
              <a:t>Calcium and Iron</a:t>
            </a:r>
          </a:p>
          <a:p>
            <a:pPr lvl="1"/>
            <a:r>
              <a:rPr lang="en-US" sz="2000" dirty="0"/>
              <a:t>Total Fat, Saturated Fat and Trans Fat</a:t>
            </a:r>
          </a:p>
          <a:p>
            <a:r>
              <a:rPr lang="en-US" sz="2400" dirty="0"/>
              <a:t>No Longer Required: </a:t>
            </a:r>
          </a:p>
          <a:p>
            <a:pPr lvl="1"/>
            <a:r>
              <a:rPr lang="en-US" sz="2000" dirty="0"/>
              <a:t>Vitamins A and C</a:t>
            </a:r>
          </a:p>
          <a:p>
            <a:pPr lvl="1"/>
            <a:r>
              <a:rPr lang="en-US" sz="2000" dirty="0"/>
              <a:t>“Calories from Fat”</a:t>
            </a:r>
          </a:p>
          <a:p>
            <a:endParaRPr lang="en-US" sz="2400" dirty="0"/>
          </a:p>
        </p:txBody>
      </p:sp>
      <p:sp>
        <p:nvSpPr>
          <p:cNvPr id="73" name="Rectangle 72">
            <a:extLst>
              <a:ext uri="{FF2B5EF4-FFF2-40B4-BE49-F238E27FC236}">
                <a16:creationId xmlns:a16="http://schemas.microsoft.com/office/drawing/2014/main" id="{EA284212-C175-4C82-B112-A5208F70C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809" y="393365"/>
            <a:ext cx="7328969" cy="6059273"/>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619EC706-8928-4DFD-8084-35D599EB4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7370" y="0"/>
            <a:ext cx="435463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4" name="Picture 2">
            <a:extLst>
              <a:ext uri="{FF2B5EF4-FFF2-40B4-BE49-F238E27FC236}">
                <a16:creationId xmlns:a16="http://schemas.microsoft.com/office/drawing/2014/main" id="{71174A8A-65CF-43F6-A178-8EB89248683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32194" y="0"/>
            <a:ext cx="435463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635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7541F-2A2F-4425-BA35-3BB54F818A41}"/>
              </a:ext>
            </a:extLst>
          </p:cNvPr>
          <p:cNvSpPr>
            <a:spLocks noGrp="1"/>
          </p:cNvSpPr>
          <p:nvPr>
            <p:ph type="title"/>
          </p:nvPr>
        </p:nvSpPr>
        <p:spPr>
          <a:xfrm>
            <a:off x="6579450" y="727627"/>
            <a:ext cx="4957553" cy="1645920"/>
          </a:xfrm>
        </p:spPr>
        <p:txBody>
          <a:bodyPr>
            <a:normAutofit/>
          </a:bodyPr>
          <a:lstStyle/>
          <a:p>
            <a:r>
              <a:rPr lang="en-US" dirty="0"/>
              <a:t>Refreshed Design</a:t>
            </a:r>
            <a:r>
              <a:rPr lang="en-US" baseline="30000" dirty="0"/>
              <a:t>6,8</a:t>
            </a:r>
            <a:endParaRPr lang="en-US" dirty="0"/>
          </a:p>
        </p:txBody>
      </p:sp>
      <p:sp>
        <p:nvSpPr>
          <p:cNvPr id="9" name="Rectangle 8">
            <a:extLst>
              <a:ext uri="{FF2B5EF4-FFF2-40B4-BE49-F238E27FC236}">
                <a16:creationId xmlns:a16="http://schemas.microsoft.com/office/drawing/2014/main" id="{0BBB6B01-5B73-410C-B70E-8CF2FA470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a:extLst>
              <a:ext uri="{FF2B5EF4-FFF2-40B4-BE49-F238E27FC236}">
                <a16:creationId xmlns:a16="http://schemas.microsoft.com/office/drawing/2014/main" id="{8712F587-12D0-435C-8E3F-F44C36EE7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noFill/>
          <a:ln w="6350" cap="sq" cmpd="sng" algn="ctr">
            <a:solidFill>
              <a:schemeClr val="tx1">
                <a:lumMod val="75000"/>
                <a:lumOff val="25000"/>
              </a:schemeClr>
            </a:solidFill>
            <a:prstDash val="solid"/>
            <a:miter lim="800000"/>
          </a:ln>
          <a:effectLst/>
        </p:spPr>
      </p:sp>
      <p:pic>
        <p:nvPicPr>
          <p:cNvPr id="4" name="Picture 2" descr="2020 FDA Regulations for Food Labeling: Are You Compliant? - LabelCalc">
            <a:extLst>
              <a:ext uri="{FF2B5EF4-FFF2-40B4-BE49-F238E27FC236}">
                <a16:creationId xmlns:a16="http://schemas.microsoft.com/office/drawing/2014/main" id="{FF75A121-30DF-4295-9FDE-953F1DD1C4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675"/>
          <a:stretch/>
        </p:blipFill>
        <p:spPr bwMode="auto">
          <a:xfrm>
            <a:off x="907365" y="911560"/>
            <a:ext cx="5032369" cy="507774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0CEC9C7-456B-40C6-AFC2-5B52DDED6D16}"/>
              </a:ext>
            </a:extLst>
          </p:cNvPr>
          <p:cNvSpPr>
            <a:spLocks noGrp="1"/>
          </p:cNvSpPr>
          <p:nvPr>
            <p:ph idx="1"/>
          </p:nvPr>
        </p:nvSpPr>
        <p:spPr>
          <a:xfrm>
            <a:off x="6366243" y="2120794"/>
            <a:ext cx="5098103" cy="4009579"/>
          </a:xfrm>
        </p:spPr>
        <p:txBody>
          <a:bodyPr>
            <a:normAutofit/>
          </a:bodyPr>
          <a:lstStyle/>
          <a:p>
            <a:r>
              <a:rPr lang="en-US" sz="2400" dirty="0"/>
              <a:t>Traditional “look” remains the same</a:t>
            </a:r>
          </a:p>
          <a:p>
            <a:r>
              <a:rPr lang="en-US" sz="2400" dirty="0"/>
              <a:t>Larger font for “Calories”, “Servings Per Container”, and “Serving Size”</a:t>
            </a:r>
          </a:p>
          <a:p>
            <a:r>
              <a:rPr lang="en-US" sz="2400" dirty="0"/>
              <a:t>Bold font for calories and serving size</a:t>
            </a:r>
          </a:p>
          <a:p>
            <a:r>
              <a:rPr lang="en-US" sz="2400" dirty="0"/>
              <a:t>Must provide actual amount and %DV for Vitamin D, Calcium, Iron and Potassium</a:t>
            </a:r>
          </a:p>
          <a:p>
            <a:r>
              <a:rPr lang="en-US" sz="2400" dirty="0"/>
              <a:t>Revised Footnote</a:t>
            </a:r>
          </a:p>
        </p:txBody>
      </p:sp>
    </p:spTree>
    <p:extLst>
      <p:ext uri="{BB962C8B-B14F-4D97-AF65-F5344CB8AC3E}">
        <p14:creationId xmlns:p14="http://schemas.microsoft.com/office/powerpoint/2010/main" val="29900916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99309-03DB-48F2-BCFA-74C03FB91CC1}"/>
              </a:ext>
            </a:extLst>
          </p:cNvPr>
          <p:cNvSpPr>
            <a:spLocks noGrp="1"/>
          </p:cNvSpPr>
          <p:nvPr>
            <p:ph type="title"/>
          </p:nvPr>
        </p:nvSpPr>
        <p:spPr>
          <a:xfrm>
            <a:off x="6252382" y="727627"/>
            <a:ext cx="5321668" cy="1645920"/>
          </a:xfrm>
        </p:spPr>
        <p:txBody>
          <a:bodyPr>
            <a:normAutofit/>
          </a:bodyPr>
          <a:lstStyle/>
          <a:p>
            <a:r>
              <a:rPr lang="en-US" sz="4400" dirty="0"/>
              <a:t>Updated Serving Sizes</a:t>
            </a:r>
            <a:r>
              <a:rPr lang="en-US" sz="4400" baseline="30000" dirty="0"/>
              <a:t>6</a:t>
            </a:r>
            <a:endParaRPr lang="en-US" sz="4400" dirty="0"/>
          </a:p>
        </p:txBody>
      </p:sp>
      <p:sp>
        <p:nvSpPr>
          <p:cNvPr id="40" name="Rectangle 39">
            <a:extLst>
              <a:ext uri="{FF2B5EF4-FFF2-40B4-BE49-F238E27FC236}">
                <a16:creationId xmlns:a16="http://schemas.microsoft.com/office/drawing/2014/main" id="{0BBB6B01-5B73-410C-B70E-8CF2FA470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42" name="Rectangle 41">
            <a:extLst>
              <a:ext uri="{FF2B5EF4-FFF2-40B4-BE49-F238E27FC236}">
                <a16:creationId xmlns:a16="http://schemas.microsoft.com/office/drawing/2014/main" id="{8712F587-12D0-435C-8E3F-F44C36EE7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5217" y="892220"/>
            <a:ext cx="5054517" cy="5097085"/>
          </a:xfrm>
          <a:prstGeom prst="rect">
            <a:avLst/>
          </a:prstGeom>
          <a:noFill/>
          <a:ln w="6350" cap="sq" cmpd="sng" algn="ctr">
            <a:solidFill>
              <a:schemeClr val="tx1">
                <a:lumMod val="75000"/>
                <a:lumOff val="25000"/>
              </a:schemeClr>
            </a:solidFill>
            <a:prstDash val="solid"/>
            <a:miter lim="800000"/>
          </a:ln>
          <a:effectLst/>
        </p:spPr>
      </p:sp>
      <p:pic>
        <p:nvPicPr>
          <p:cNvPr id="5" name="Picture 8" descr="6 things you need to know about the new nutrition label | Trending ...">
            <a:extLst>
              <a:ext uri="{FF2B5EF4-FFF2-40B4-BE49-F238E27FC236}">
                <a16:creationId xmlns:a16="http://schemas.microsoft.com/office/drawing/2014/main" id="{03A7CA72-82F3-4EAF-AFB4-13ED9E3432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121" r="2703"/>
          <a:stretch/>
        </p:blipFill>
        <p:spPr bwMode="auto">
          <a:xfrm>
            <a:off x="1795234" y="996306"/>
            <a:ext cx="3232003" cy="1897504"/>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C161E5E-550B-4418-9A12-9B303B929ADC}"/>
              </a:ext>
            </a:extLst>
          </p:cNvPr>
          <p:cNvSpPr>
            <a:spLocks noGrp="1"/>
          </p:cNvSpPr>
          <p:nvPr>
            <p:ph idx="1"/>
          </p:nvPr>
        </p:nvSpPr>
        <p:spPr>
          <a:xfrm>
            <a:off x="6225435" y="1945058"/>
            <a:ext cx="5486400" cy="3849849"/>
          </a:xfrm>
        </p:spPr>
        <p:txBody>
          <a:bodyPr>
            <a:normAutofit fontScale="92500"/>
          </a:bodyPr>
          <a:lstStyle/>
          <a:p>
            <a:r>
              <a:rPr lang="en-US" sz="2400" dirty="0"/>
              <a:t>Based on amounts that consumers actually eat</a:t>
            </a:r>
          </a:p>
          <a:p>
            <a:pPr lvl="1"/>
            <a:r>
              <a:rPr lang="en-US" sz="2000" dirty="0"/>
              <a:t>Not what they should be eating</a:t>
            </a:r>
          </a:p>
          <a:p>
            <a:pPr lvl="1"/>
            <a:r>
              <a:rPr lang="en-US" sz="2000" dirty="0"/>
              <a:t>Ex: Ice cream – 1/2 cup </a:t>
            </a:r>
            <a:r>
              <a:rPr lang="en-US" sz="2000" dirty="0">
                <a:sym typeface="Wingdings" panose="05000000000000000000" pitchFamily="2" charset="2"/>
              </a:rPr>
              <a:t> 2/3 cup </a:t>
            </a:r>
          </a:p>
          <a:p>
            <a:r>
              <a:rPr lang="en-US" sz="2400" dirty="0"/>
              <a:t>Packages between 1 and 2 servings </a:t>
            </a:r>
            <a:r>
              <a:rPr lang="en-US" sz="2400" dirty="0">
                <a:sym typeface="Wingdings" panose="05000000000000000000" pitchFamily="2" charset="2"/>
              </a:rPr>
              <a:t> labeled as 1 serving</a:t>
            </a:r>
          </a:p>
          <a:p>
            <a:pPr lvl="1"/>
            <a:r>
              <a:rPr lang="en-US" sz="2000" dirty="0"/>
              <a:t>Package size affects what people eat</a:t>
            </a:r>
          </a:p>
          <a:p>
            <a:pPr lvl="1"/>
            <a:r>
              <a:rPr lang="en-US" sz="2000" dirty="0"/>
              <a:t>Ex: 20 oz soda </a:t>
            </a:r>
            <a:r>
              <a:rPr lang="en-US" sz="2000" dirty="0">
                <a:sym typeface="Wingdings" panose="05000000000000000000" pitchFamily="2" charset="2"/>
              </a:rPr>
              <a:t> 1 serving</a:t>
            </a:r>
            <a:endParaRPr lang="en-US" sz="2000" dirty="0"/>
          </a:p>
          <a:p>
            <a:r>
              <a:rPr lang="en-US" sz="2400" dirty="0"/>
              <a:t>“Dual Column” Labels</a:t>
            </a:r>
          </a:p>
          <a:p>
            <a:pPr lvl="1"/>
            <a:r>
              <a:rPr lang="en-US" sz="2000" dirty="0"/>
              <a:t>Could be consumed in one or multiple sitting</a:t>
            </a:r>
          </a:p>
          <a:p>
            <a:pPr lvl="1"/>
            <a:r>
              <a:rPr lang="en-US" sz="2000" dirty="0"/>
              <a:t>“Per Serving” vs. “Per Package/Unit”</a:t>
            </a:r>
          </a:p>
        </p:txBody>
      </p:sp>
      <p:pic>
        <p:nvPicPr>
          <p:cNvPr id="16386" name="Picture 2" descr="Help with dual-column labeling requirements | ProFood World">
            <a:extLst>
              <a:ext uri="{FF2B5EF4-FFF2-40B4-BE49-F238E27FC236}">
                <a16:creationId xmlns:a16="http://schemas.microsoft.com/office/drawing/2014/main" id="{323D1F3A-C26C-4091-A228-017D5706C4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9406" y="2997896"/>
            <a:ext cx="2991819" cy="2967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213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0000"/>
                <a:shade val="100000"/>
                <a:satMod val="300000"/>
              </a:schemeClr>
            </a:gs>
            <a:gs pos="100000">
              <a:schemeClr val="bg2">
                <a:tint val="100000"/>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E25BDA2-3F4D-4B38-90E7-989465ECD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a:extLst>
              <a:ext uri="{FF2B5EF4-FFF2-40B4-BE49-F238E27FC236}">
                <a16:creationId xmlns:a16="http://schemas.microsoft.com/office/drawing/2014/main" id="{F65EEA05-AD42-442F-B6C6-CB9FC2894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BC96869A-A70D-42F7-876F-605CB1718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108" y="610955"/>
            <a:ext cx="10927784" cy="563609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4" name="Rectangle 13">
            <a:extLst>
              <a:ext uri="{FF2B5EF4-FFF2-40B4-BE49-F238E27FC236}">
                <a16:creationId xmlns:a16="http://schemas.microsoft.com/office/drawing/2014/main" id="{6CD407CC-EF5C-486F-9A14-7F681F986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052" y="777240"/>
            <a:ext cx="10597896" cy="5303520"/>
          </a:xfrm>
          <a:prstGeom prst="rect">
            <a:avLst/>
          </a:prstGeom>
          <a:solidFill>
            <a:schemeClr val="bg1"/>
          </a:solid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4DFE6FBF-ACE2-4834-893B-65970B29A3E6}"/>
              </a:ext>
            </a:extLst>
          </p:cNvPr>
          <p:cNvSpPr>
            <a:spLocks noGrp="1"/>
          </p:cNvSpPr>
          <p:nvPr>
            <p:ph type="title"/>
          </p:nvPr>
        </p:nvSpPr>
        <p:spPr>
          <a:xfrm>
            <a:off x="7532835" y="1420706"/>
            <a:ext cx="3466540" cy="4016587"/>
          </a:xfrm>
        </p:spPr>
        <p:txBody>
          <a:bodyPr>
            <a:normAutofit/>
          </a:bodyPr>
          <a:lstStyle/>
          <a:p>
            <a:r>
              <a:rPr lang="en-US" sz="5400" dirty="0"/>
              <a:t>Summary</a:t>
            </a:r>
            <a:r>
              <a:rPr lang="en-US" sz="5400" baseline="30000" dirty="0"/>
              <a:t>6</a:t>
            </a:r>
            <a:endParaRPr lang="en-US" sz="5400" dirty="0"/>
          </a:p>
        </p:txBody>
      </p:sp>
      <p:cxnSp>
        <p:nvCxnSpPr>
          <p:cNvPr id="16" name="Straight Connector 15">
            <a:extLst>
              <a:ext uri="{FF2B5EF4-FFF2-40B4-BE49-F238E27FC236}">
                <a16:creationId xmlns:a16="http://schemas.microsoft.com/office/drawing/2014/main" id="{0DD76B5F-5BAA-48C6-9065-9AEF15D30B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5731" y="2057401"/>
            <a:ext cx="0" cy="274320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8434" name="Picture 2" descr="Changes to the Nutrition Facts Label | FDA">
            <a:extLst>
              <a:ext uri="{FF2B5EF4-FFF2-40B4-BE49-F238E27FC236}">
                <a16:creationId xmlns:a16="http://schemas.microsoft.com/office/drawing/2014/main" id="{970FCB1D-33DC-49E1-B71D-AB8B91717FB4}"/>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21049"/>
          <a:stretch/>
        </p:blipFill>
        <p:spPr bwMode="auto">
          <a:xfrm>
            <a:off x="1137026" y="1244281"/>
            <a:ext cx="5436597" cy="4369438"/>
          </a:xfrm>
          <a:prstGeom prst="rect">
            <a:avLst/>
          </a:prstGeom>
          <a:noFill/>
          <a:ln w="76200">
            <a:solidFill>
              <a:schemeClr val="accent6"/>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826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 name="Rectangle 191">
            <a:extLst>
              <a:ext uri="{FF2B5EF4-FFF2-40B4-BE49-F238E27FC236}">
                <a16:creationId xmlns:a16="http://schemas.microsoft.com/office/drawing/2014/main" id="{8741F0F2-9330-4C12-9590-3F8F3CC568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blipFill dpi="0" rotWithShape="1">
            <a:blip r:embed="rId3">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93" name="Rectangle 192">
            <a:extLst>
              <a:ext uri="{FF2B5EF4-FFF2-40B4-BE49-F238E27FC236}">
                <a16:creationId xmlns:a16="http://schemas.microsoft.com/office/drawing/2014/main" id="{64800146-0979-49C4-AD6C-F80BF29A85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94" name="Rectangle 193">
            <a:extLst>
              <a:ext uri="{FF2B5EF4-FFF2-40B4-BE49-F238E27FC236}">
                <a16:creationId xmlns:a16="http://schemas.microsoft.com/office/drawing/2014/main" id="{1475ED1D-357D-4E0F-AFED-7A1C50229F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95" name="Rectangle 194">
            <a:extLst>
              <a:ext uri="{FF2B5EF4-FFF2-40B4-BE49-F238E27FC236}">
                <a16:creationId xmlns:a16="http://schemas.microsoft.com/office/drawing/2014/main" id="{C391A9E4-6B99-4541-9970-1360994D93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96" name="Group 195">
            <a:extLst>
              <a:ext uri="{FF2B5EF4-FFF2-40B4-BE49-F238E27FC236}">
                <a16:creationId xmlns:a16="http://schemas.microsoft.com/office/drawing/2014/main" id="{D4DD42AA-0A69-449A-AEA1-341FF0A698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28372" y="1267730"/>
            <a:ext cx="1567331" cy="645295"/>
            <a:chOff x="5318306" y="1386268"/>
            <a:chExt cx="1567331" cy="645295"/>
          </a:xfrm>
        </p:grpSpPr>
        <p:cxnSp>
          <p:nvCxnSpPr>
            <p:cNvPr id="197" name="Straight Connector 196">
              <a:extLst>
                <a:ext uri="{FF2B5EF4-FFF2-40B4-BE49-F238E27FC236}">
                  <a16:creationId xmlns:a16="http://schemas.microsoft.com/office/drawing/2014/main" id="{91A149A7-F3C7-40FE-BD5C-4C1957DDAE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689467C8-013A-4B08-81C2-BFF17FC3DC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4DAF5A43-DFF3-464D-BD1C-13184F5C3F2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pic>
        <p:nvPicPr>
          <p:cNvPr id="5124" name="Picture 4" descr="How to Pick the Healthiest Foods at the Grocery Store">
            <a:extLst>
              <a:ext uri="{FF2B5EF4-FFF2-40B4-BE49-F238E27FC236}">
                <a16:creationId xmlns:a16="http://schemas.microsoft.com/office/drawing/2014/main" id="{A924143D-0744-4DBA-9F7D-AC9B19650F8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999" b="-1"/>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00" name="Rectangle 19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rgbClr val="333333"/>
          </a:solidFill>
          <a:ln w="6350" cap="sq" cmpd="sng" algn="ctr">
            <a:noFill/>
            <a:prstDash val="solid"/>
            <a:miter lim="800000"/>
          </a:ln>
          <a:effectLst/>
        </p:spPr>
      </p:sp>
      <p:sp>
        <p:nvSpPr>
          <p:cNvPr id="2" name="Title 1">
            <a:extLst>
              <a:ext uri="{FF2B5EF4-FFF2-40B4-BE49-F238E27FC236}">
                <a16:creationId xmlns:a16="http://schemas.microsoft.com/office/drawing/2014/main" id="{473A678B-B90B-4964-8B51-4306F5B6ECFD}"/>
              </a:ext>
            </a:extLst>
          </p:cNvPr>
          <p:cNvSpPr>
            <a:spLocks noGrp="1"/>
          </p:cNvSpPr>
          <p:nvPr>
            <p:ph type="title"/>
          </p:nvPr>
        </p:nvSpPr>
        <p:spPr>
          <a:xfrm>
            <a:off x="5861009" y="1999250"/>
            <a:ext cx="5120642" cy="2859501"/>
          </a:xfrm>
        </p:spPr>
        <p:txBody>
          <a:bodyPr vert="horz" lIns="91440" tIns="45720" rIns="91440" bIns="45720" rtlCol="0" anchor="ctr">
            <a:normAutofit/>
          </a:bodyPr>
          <a:lstStyle/>
          <a:p>
            <a:pPr algn="ctr">
              <a:lnSpc>
                <a:spcPct val="83000"/>
              </a:lnSpc>
            </a:pPr>
            <a:r>
              <a:rPr lang="en-US" sz="4000" b="1" kern="1200" spc="-100" baseline="0" dirty="0">
                <a:solidFill>
                  <a:srgbClr val="FFFFFF"/>
                </a:solidFill>
                <a:effectLst/>
                <a:latin typeface="+mj-lt"/>
                <a:ea typeface="+mn-ea"/>
                <a:cs typeface="+mn-cs"/>
              </a:rPr>
              <a:t>Are all foods required to have a nutrition label?</a:t>
            </a:r>
          </a:p>
        </p:txBody>
      </p:sp>
      <p:sp>
        <p:nvSpPr>
          <p:cNvPr id="201" name="Rectangle 20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rgbClr val="FFFFFF"/>
            </a:solidFill>
            <a:prstDash val="solid"/>
            <a:miter lim="800000"/>
          </a:ln>
          <a:effectLst>
            <a:softEdge rad="0"/>
          </a:effectLst>
        </p:spPr>
      </p:sp>
    </p:spTree>
    <p:extLst>
      <p:ext uri="{BB962C8B-B14F-4D97-AF65-F5344CB8AC3E}">
        <p14:creationId xmlns:p14="http://schemas.microsoft.com/office/powerpoint/2010/main" val="3003305579"/>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2AD6B69-E0A0-476D-9EE1-6B69F04C5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6BE10A1-AD5F-4AB3-8A94-41D62B494A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2"/>
          </a:solidFill>
          <a:ln w="6350" cap="flat" cmpd="sng" algn="ctr">
            <a:noFill/>
            <a:prstDash val="solid"/>
          </a:ln>
          <a:effectLst>
            <a:softEdge rad="0"/>
          </a:effectLst>
        </p:spPr>
      </p:sp>
      <p:sp>
        <p:nvSpPr>
          <p:cNvPr id="2" name="Title 1">
            <a:extLst>
              <a:ext uri="{FF2B5EF4-FFF2-40B4-BE49-F238E27FC236}">
                <a16:creationId xmlns:a16="http://schemas.microsoft.com/office/drawing/2014/main" id="{637C86F1-6E8E-43B1-8769-B1FC463D665A}"/>
              </a:ext>
            </a:extLst>
          </p:cNvPr>
          <p:cNvSpPr>
            <a:spLocks noGrp="1"/>
          </p:cNvSpPr>
          <p:nvPr>
            <p:ph type="title"/>
          </p:nvPr>
        </p:nvSpPr>
        <p:spPr>
          <a:xfrm>
            <a:off x="573409" y="559477"/>
            <a:ext cx="3765200" cy="5709931"/>
          </a:xfrm>
        </p:spPr>
        <p:txBody>
          <a:bodyPr>
            <a:normAutofit/>
          </a:bodyPr>
          <a:lstStyle/>
          <a:p>
            <a:pPr algn="ctr"/>
            <a:r>
              <a:rPr lang="en-US" dirty="0"/>
              <a:t>Foods Exempt From Final Rule</a:t>
            </a:r>
            <a:r>
              <a:rPr lang="en-US" baseline="30000" dirty="0"/>
              <a:t>9</a:t>
            </a:r>
            <a:endParaRPr lang="en-US"/>
          </a:p>
        </p:txBody>
      </p:sp>
      <p:sp>
        <p:nvSpPr>
          <p:cNvPr id="22" name="Rectangle 21">
            <a:extLst>
              <a:ext uri="{FF2B5EF4-FFF2-40B4-BE49-F238E27FC236}">
                <a16:creationId xmlns:a16="http://schemas.microsoft.com/office/drawing/2014/main" id="{5684BFFE-6A90-4311-ACD5-B34177D46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4122323" cy="6108192"/>
          </a:xfrm>
          <a:prstGeom prst="rect">
            <a:avLst/>
          </a:prstGeom>
          <a:noFill/>
          <a:ln w="6350" cap="sq" cmpd="sng" algn="ctr">
            <a:solidFill>
              <a:schemeClr val="tx1">
                <a:lumMod val="75000"/>
                <a:lumOff val="25000"/>
              </a:schemeClr>
            </a:solidFill>
            <a:prstDash val="solid"/>
            <a:miter lim="800000"/>
          </a:ln>
          <a:effectLst/>
        </p:spPr>
      </p:sp>
      <p:graphicFrame>
        <p:nvGraphicFramePr>
          <p:cNvPr id="5" name="Content Placeholder 2">
            <a:extLst>
              <a:ext uri="{FF2B5EF4-FFF2-40B4-BE49-F238E27FC236}">
                <a16:creationId xmlns:a16="http://schemas.microsoft.com/office/drawing/2014/main" id="{5362951E-0CEE-4B07-9815-66CAF97FFEEA}"/>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4248548904"/>
              </p:ext>
            </p:extLst>
          </p:nvPr>
        </p:nvGraphicFramePr>
        <p:xfrm>
          <a:off x="4996861" y="559477"/>
          <a:ext cx="6823283" cy="57939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4291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60" name="Picture 4" descr="Healthy Food Doesn't Have to Be Expensive: How to Eat Well on a ...">
            <a:extLst>
              <a:ext uri="{FF2B5EF4-FFF2-40B4-BE49-F238E27FC236}">
                <a16:creationId xmlns:a16="http://schemas.microsoft.com/office/drawing/2014/main" id="{9E8D7495-93DF-458F-A4FC-58F7652AB9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39" name="Rectangle 138">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1489" y="642594"/>
            <a:ext cx="5342133" cy="55728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769D11-214B-458F-B11A-5B9CD57806A6}"/>
              </a:ext>
            </a:extLst>
          </p:cNvPr>
          <p:cNvSpPr>
            <a:spLocks noGrp="1"/>
          </p:cNvSpPr>
          <p:nvPr>
            <p:ph type="title"/>
          </p:nvPr>
        </p:nvSpPr>
        <p:spPr>
          <a:xfrm>
            <a:off x="6515700" y="885710"/>
            <a:ext cx="4733707" cy="1555494"/>
          </a:xfrm>
        </p:spPr>
        <p:txBody>
          <a:bodyPr>
            <a:normAutofit/>
          </a:bodyPr>
          <a:lstStyle/>
          <a:p>
            <a:pPr algn="ctr"/>
            <a:r>
              <a:rPr lang="en-US" sz="3600" dirty="0"/>
              <a:t>Key Elements of Healthy Eating Patterns</a:t>
            </a:r>
            <a:r>
              <a:rPr lang="en-US" sz="3600" baseline="30000" dirty="0"/>
              <a:t>10</a:t>
            </a:r>
            <a:endParaRPr lang="en-US" sz="3600" dirty="0"/>
          </a:p>
        </p:txBody>
      </p:sp>
      <p:sp>
        <p:nvSpPr>
          <p:cNvPr id="3" name="Content Placeholder 2">
            <a:extLst>
              <a:ext uri="{FF2B5EF4-FFF2-40B4-BE49-F238E27FC236}">
                <a16:creationId xmlns:a16="http://schemas.microsoft.com/office/drawing/2014/main" id="{91CD8504-2491-44F4-BF29-F9A233BA8B89}"/>
              </a:ext>
            </a:extLst>
          </p:cNvPr>
          <p:cNvSpPr>
            <a:spLocks noGrp="1"/>
          </p:cNvSpPr>
          <p:nvPr>
            <p:ph idx="1"/>
          </p:nvPr>
        </p:nvSpPr>
        <p:spPr>
          <a:xfrm>
            <a:off x="6515701" y="2178158"/>
            <a:ext cx="4733706" cy="3693163"/>
          </a:xfrm>
        </p:spPr>
        <p:txBody>
          <a:bodyPr>
            <a:normAutofit lnSpcReduction="10000"/>
          </a:bodyPr>
          <a:lstStyle/>
          <a:p>
            <a:pPr>
              <a:lnSpc>
                <a:spcPct val="90000"/>
              </a:lnSpc>
            </a:pPr>
            <a:r>
              <a:rPr lang="en-US" sz="2000" dirty="0"/>
              <a:t>Includes:</a:t>
            </a:r>
          </a:p>
          <a:p>
            <a:pPr lvl="1">
              <a:lnSpc>
                <a:spcPct val="90000"/>
              </a:lnSpc>
            </a:pPr>
            <a:r>
              <a:rPr lang="en-US" dirty="0"/>
              <a:t>Variety of vegetables from all subgroups (dark green, red/orange, legumes, starchy, other)</a:t>
            </a:r>
          </a:p>
          <a:p>
            <a:pPr lvl="1">
              <a:lnSpc>
                <a:spcPct val="90000"/>
              </a:lnSpc>
            </a:pPr>
            <a:r>
              <a:rPr lang="en-US" dirty="0"/>
              <a:t>Fruits (esp. whole)</a:t>
            </a:r>
          </a:p>
          <a:p>
            <a:pPr lvl="1">
              <a:lnSpc>
                <a:spcPct val="90000"/>
              </a:lnSpc>
            </a:pPr>
            <a:r>
              <a:rPr lang="en-US" dirty="0"/>
              <a:t>Grains (at least half whole)</a:t>
            </a:r>
          </a:p>
          <a:p>
            <a:pPr lvl="1">
              <a:lnSpc>
                <a:spcPct val="90000"/>
              </a:lnSpc>
            </a:pPr>
            <a:r>
              <a:rPr lang="en-US" dirty="0"/>
              <a:t>Fat-free or low-fat dairy </a:t>
            </a:r>
          </a:p>
          <a:p>
            <a:pPr lvl="1">
              <a:lnSpc>
                <a:spcPct val="90000"/>
              </a:lnSpc>
            </a:pPr>
            <a:r>
              <a:rPr lang="en-US" dirty="0"/>
              <a:t>Variety of protein foods</a:t>
            </a:r>
          </a:p>
          <a:p>
            <a:pPr lvl="1">
              <a:lnSpc>
                <a:spcPct val="90000"/>
              </a:lnSpc>
            </a:pPr>
            <a:r>
              <a:rPr lang="en-US" dirty="0"/>
              <a:t>Oils </a:t>
            </a:r>
          </a:p>
          <a:p>
            <a:pPr>
              <a:lnSpc>
                <a:spcPct val="90000"/>
              </a:lnSpc>
            </a:pPr>
            <a:r>
              <a:rPr lang="en-US" sz="2000" dirty="0"/>
              <a:t>Limits:</a:t>
            </a:r>
          </a:p>
          <a:p>
            <a:pPr lvl="1">
              <a:lnSpc>
                <a:spcPct val="90000"/>
              </a:lnSpc>
            </a:pPr>
            <a:r>
              <a:rPr lang="en-US" dirty="0"/>
              <a:t>Saturated fats, trans fats, added sugars, sodium</a:t>
            </a:r>
          </a:p>
          <a:p>
            <a:pPr lvl="1">
              <a:lnSpc>
                <a:spcPct val="90000"/>
              </a:lnSpc>
            </a:pPr>
            <a:r>
              <a:rPr lang="en-US" dirty="0"/>
              <a:t>&lt;10% of calories/day from saturated fats</a:t>
            </a:r>
          </a:p>
          <a:p>
            <a:pPr lvl="1">
              <a:lnSpc>
                <a:spcPct val="90000"/>
              </a:lnSpc>
            </a:pPr>
            <a:r>
              <a:rPr lang="en-US" dirty="0"/>
              <a:t>&lt;10% of calories/day from added sugars</a:t>
            </a:r>
          </a:p>
          <a:p>
            <a:pPr lvl="1">
              <a:lnSpc>
                <a:spcPct val="90000"/>
              </a:lnSpc>
            </a:pPr>
            <a:r>
              <a:rPr lang="en-US" dirty="0"/>
              <a:t>&lt;2300 mg/day sodium</a:t>
            </a:r>
          </a:p>
        </p:txBody>
      </p:sp>
      <p:sp>
        <p:nvSpPr>
          <p:cNvPr id="141" name="Rectangle 140">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77099" y="804672"/>
            <a:ext cx="5010912" cy="5248656"/>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2567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60" name="Picture 4" descr="Healthy Food Doesn't Have to Be Expensive: How to Eat Well on a ...">
            <a:extLst>
              <a:ext uri="{FF2B5EF4-FFF2-40B4-BE49-F238E27FC236}">
                <a16:creationId xmlns:a16="http://schemas.microsoft.com/office/drawing/2014/main" id="{9E8D7495-93DF-458F-A4FC-58F7652AB9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39" name="Rectangle 138">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1489" y="642594"/>
            <a:ext cx="5342133" cy="55728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769D11-214B-458F-B11A-5B9CD57806A6}"/>
              </a:ext>
            </a:extLst>
          </p:cNvPr>
          <p:cNvSpPr>
            <a:spLocks noGrp="1"/>
          </p:cNvSpPr>
          <p:nvPr>
            <p:ph type="title"/>
          </p:nvPr>
        </p:nvSpPr>
        <p:spPr>
          <a:xfrm>
            <a:off x="6515700" y="966749"/>
            <a:ext cx="4733707" cy="1555494"/>
          </a:xfrm>
        </p:spPr>
        <p:txBody>
          <a:bodyPr>
            <a:normAutofit/>
          </a:bodyPr>
          <a:lstStyle/>
          <a:p>
            <a:pPr algn="ctr"/>
            <a:r>
              <a:rPr lang="en-US" sz="3600" dirty="0"/>
              <a:t>Using the Nutrition Facts Label</a:t>
            </a:r>
            <a:r>
              <a:rPr lang="en-US" sz="3600" baseline="30000" dirty="0"/>
              <a:t>6,11</a:t>
            </a:r>
            <a:endParaRPr lang="en-US" sz="3600" dirty="0"/>
          </a:p>
        </p:txBody>
      </p:sp>
      <p:sp>
        <p:nvSpPr>
          <p:cNvPr id="3" name="Content Placeholder 2">
            <a:extLst>
              <a:ext uri="{FF2B5EF4-FFF2-40B4-BE49-F238E27FC236}">
                <a16:creationId xmlns:a16="http://schemas.microsoft.com/office/drawing/2014/main" id="{91CD8504-2491-44F4-BF29-F9A233BA8B89}"/>
              </a:ext>
            </a:extLst>
          </p:cNvPr>
          <p:cNvSpPr>
            <a:spLocks noGrp="1"/>
          </p:cNvSpPr>
          <p:nvPr>
            <p:ph idx="1"/>
          </p:nvPr>
        </p:nvSpPr>
        <p:spPr>
          <a:xfrm>
            <a:off x="6515700" y="2522243"/>
            <a:ext cx="4733706" cy="3693163"/>
          </a:xfrm>
        </p:spPr>
        <p:txBody>
          <a:bodyPr>
            <a:normAutofit/>
          </a:bodyPr>
          <a:lstStyle/>
          <a:p>
            <a:pPr>
              <a:lnSpc>
                <a:spcPct val="90000"/>
              </a:lnSpc>
            </a:pPr>
            <a:r>
              <a:rPr lang="en-US" sz="2000" dirty="0"/>
              <a:t>1. Start with serving size</a:t>
            </a:r>
          </a:p>
          <a:p>
            <a:pPr>
              <a:lnSpc>
                <a:spcPct val="90000"/>
              </a:lnSpc>
            </a:pPr>
            <a:r>
              <a:rPr lang="en-US" sz="2000" dirty="0"/>
              <a:t>2. Check out Total Calories</a:t>
            </a:r>
          </a:p>
          <a:p>
            <a:pPr>
              <a:lnSpc>
                <a:spcPct val="90000"/>
              </a:lnSpc>
            </a:pPr>
            <a:r>
              <a:rPr lang="en-US" sz="2000" dirty="0"/>
              <a:t>3. Let % DV be a Guide</a:t>
            </a:r>
          </a:p>
          <a:p>
            <a:pPr>
              <a:lnSpc>
                <a:spcPct val="90000"/>
              </a:lnSpc>
            </a:pPr>
            <a:r>
              <a:rPr lang="en-US" sz="2000" dirty="0"/>
              <a:t>4. Acknowledge Health Claims</a:t>
            </a:r>
          </a:p>
          <a:p>
            <a:pPr>
              <a:lnSpc>
                <a:spcPct val="90000"/>
              </a:lnSpc>
            </a:pPr>
            <a:r>
              <a:rPr lang="en-US" sz="2000" dirty="0"/>
              <a:t>5. Choose Low in Saturated Fat, Added Sugars and Sodium</a:t>
            </a:r>
          </a:p>
          <a:p>
            <a:pPr>
              <a:lnSpc>
                <a:spcPct val="90000"/>
              </a:lnSpc>
            </a:pPr>
            <a:r>
              <a:rPr lang="en-US" sz="2000" dirty="0"/>
              <a:t>6. Aim for High Fiber, Potassium, Vitamin D, Calcium and Iron</a:t>
            </a:r>
          </a:p>
          <a:p>
            <a:pPr>
              <a:lnSpc>
                <a:spcPct val="90000"/>
              </a:lnSpc>
            </a:pPr>
            <a:r>
              <a:rPr lang="en-US" sz="2000" dirty="0"/>
              <a:t>7. Consider Additional Nutrients</a:t>
            </a:r>
          </a:p>
        </p:txBody>
      </p:sp>
      <p:sp>
        <p:nvSpPr>
          <p:cNvPr id="141" name="Rectangle 140">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77099" y="804672"/>
            <a:ext cx="5010912" cy="5248656"/>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810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60" name="Picture 4" descr="Healthy Food Doesn't Have to Be Expensive: How to Eat Well on a ...">
            <a:extLst>
              <a:ext uri="{FF2B5EF4-FFF2-40B4-BE49-F238E27FC236}">
                <a16:creationId xmlns:a16="http://schemas.microsoft.com/office/drawing/2014/main" id="{9E8D7495-93DF-458F-A4FC-58F7652AB97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39" name="Rectangle 138">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1489" y="642594"/>
            <a:ext cx="5342133" cy="55728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769D11-214B-458F-B11A-5B9CD57806A6}"/>
              </a:ext>
            </a:extLst>
          </p:cNvPr>
          <p:cNvSpPr>
            <a:spLocks noGrp="1"/>
          </p:cNvSpPr>
          <p:nvPr>
            <p:ph type="title"/>
          </p:nvPr>
        </p:nvSpPr>
        <p:spPr>
          <a:xfrm>
            <a:off x="6512334" y="1047789"/>
            <a:ext cx="4740442" cy="5248656"/>
          </a:xfrm>
        </p:spPr>
        <p:txBody>
          <a:bodyPr>
            <a:normAutofit fontScale="90000"/>
          </a:bodyPr>
          <a:lstStyle/>
          <a:p>
            <a:pPr algn="ctr"/>
            <a:r>
              <a:rPr lang="en-US" sz="4000" b="1" dirty="0"/>
              <a:t>Use the Nutrition Facts Label to support personal dietary needs</a:t>
            </a:r>
            <a:br>
              <a:rPr lang="en-US" sz="4000" b="1" dirty="0"/>
            </a:br>
            <a:br>
              <a:rPr lang="en-US" sz="4000" b="1" dirty="0"/>
            </a:br>
            <a:r>
              <a:rPr lang="en-US" sz="4000" dirty="0"/>
              <a:t>Choose foods with more of the nutrients you want more of and less of the nutrients you may want to limit!</a:t>
            </a:r>
            <a:r>
              <a:rPr lang="en-US" sz="4000" baseline="30000" dirty="0"/>
              <a:t>6</a:t>
            </a:r>
            <a:br>
              <a:rPr lang="en-US" sz="3600" dirty="0"/>
            </a:br>
            <a:endParaRPr lang="en-US" sz="3600" dirty="0"/>
          </a:p>
        </p:txBody>
      </p:sp>
      <p:sp>
        <p:nvSpPr>
          <p:cNvPr id="141" name="Rectangle 140">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77099" y="804672"/>
            <a:ext cx="5010912" cy="5248656"/>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692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A678B-B90B-4964-8B51-4306F5B6ECFD}"/>
              </a:ext>
            </a:extLst>
          </p:cNvPr>
          <p:cNvSpPr>
            <a:spLocks noGrp="1"/>
          </p:cNvSpPr>
          <p:nvPr>
            <p:ph type="title"/>
          </p:nvPr>
        </p:nvSpPr>
        <p:spPr>
          <a:xfrm>
            <a:off x="1175511" y="493295"/>
            <a:ext cx="9792208" cy="1527078"/>
          </a:xfrm>
        </p:spPr>
        <p:txBody>
          <a:bodyPr>
            <a:normAutofit/>
          </a:bodyPr>
          <a:lstStyle/>
          <a:p>
            <a:r>
              <a:rPr lang="en-US" dirty="0"/>
              <a:t>References</a:t>
            </a:r>
          </a:p>
        </p:txBody>
      </p:sp>
      <p:sp>
        <p:nvSpPr>
          <p:cNvPr id="3" name="Content Placeholder 2">
            <a:extLst>
              <a:ext uri="{FF2B5EF4-FFF2-40B4-BE49-F238E27FC236}">
                <a16:creationId xmlns:a16="http://schemas.microsoft.com/office/drawing/2014/main" id="{3C7351E1-652D-40B6-BFE2-FF252F8DD71B}"/>
              </a:ext>
            </a:extLst>
          </p:cNvPr>
          <p:cNvSpPr>
            <a:spLocks noGrp="1"/>
          </p:cNvSpPr>
          <p:nvPr>
            <p:ph idx="1"/>
          </p:nvPr>
        </p:nvSpPr>
        <p:spPr>
          <a:xfrm>
            <a:off x="1175511" y="1925053"/>
            <a:ext cx="10049951" cy="4186989"/>
          </a:xfrm>
        </p:spPr>
        <p:txBody>
          <a:bodyPr>
            <a:normAutofit fontScale="77500" lnSpcReduction="20000"/>
          </a:bodyPr>
          <a:lstStyle/>
          <a:p>
            <a:pPr marL="342900" indent="-342900">
              <a:buFont typeface="+mj-lt"/>
              <a:buAutoNum type="arabicPeriod"/>
            </a:pPr>
            <a:r>
              <a:rPr lang="en-US" sz="1600" dirty="0"/>
              <a:t>CFR - Code of Federal Regulations Title 21. accessdata.fda.gov. https://www.accessdata.fda.gov/scripts/cdrh/cfdocs/cfcfr/CFRSearch.cfm?fr=1.3.</a:t>
            </a:r>
          </a:p>
          <a:p>
            <a:pPr marL="342900" indent="-342900">
              <a:buFont typeface="+mj-lt"/>
              <a:buAutoNum type="arabicPeriod"/>
            </a:pPr>
            <a:r>
              <a:rPr lang="en-US" sz="1600" dirty="0"/>
              <a:t>Commissioner </a:t>
            </a:r>
            <a:r>
              <a:rPr lang="en-US" sz="1600" dirty="0" err="1"/>
              <a:t>Oof</a:t>
            </a:r>
            <a:r>
              <a:rPr lang="en-US" sz="1600" dirty="0"/>
              <a:t> the. A Century of Ensuring Safe Foods &amp; Cosmetics. U.S. Food and Drug Administration. https://www.fda.gov/about-fda/histories-product-regulation/century-ensuring-safe-foods-cosmetics.</a:t>
            </a:r>
          </a:p>
          <a:p>
            <a:pPr marL="342900" indent="-342900">
              <a:buFont typeface="+mj-lt"/>
              <a:buAutoNum type="arabicPeriod"/>
            </a:pPr>
            <a:r>
              <a:rPr lang="en-US" sz="1600" dirty="0"/>
              <a:t>Center for Food Safety and Applied Nutrition. Guidance For Industry Food Labeling Guide. U.S. Food and Drug Administration. https://www.fda.gov/regulatory-information/search-fda-guidance-documents/guidance-industry-food-labeling-guide.</a:t>
            </a:r>
          </a:p>
          <a:p>
            <a:pPr marL="342900" indent="-342900">
              <a:buFont typeface="+mj-lt"/>
              <a:buAutoNum type="arabicPeriod"/>
            </a:pPr>
            <a:r>
              <a:rPr lang="en-US" sz="1600" dirty="0"/>
              <a:t>Institute of Medicine (US) Committee on Examination of Front-of-Package Nutrition Rating Systems and Symbols; </a:t>
            </a:r>
            <a:r>
              <a:rPr lang="en-US" sz="1600" dirty="0" err="1"/>
              <a:t>Wartella</a:t>
            </a:r>
            <a:r>
              <a:rPr lang="en-US" sz="1600" dirty="0"/>
              <a:t> EA, Lichtenstein AH, Boon CS, editors. Front-of-Package Nutrition Rating Systems and Symbols: Phase I Report. Washington (DC): National Academies Press (US); 2010. 2, History of Nutrition Labeling. Available from: https://www.ncbi.nlm.nih.gov/books/NBK209859/</a:t>
            </a:r>
          </a:p>
          <a:p>
            <a:pPr marL="342900" indent="-342900">
              <a:buFont typeface="+mj-lt"/>
              <a:buAutoNum type="arabicPeriod"/>
            </a:pPr>
            <a:r>
              <a:rPr lang="en-US" sz="1600" dirty="0"/>
              <a:t>Labeling Course Summary. U.S. Food and Drug Administration. https://www.accessdata.fda.gov/ORAU/Labeling/LAB_summary.htm.</a:t>
            </a:r>
          </a:p>
          <a:p>
            <a:pPr marL="342900" indent="-342900">
              <a:buFont typeface="+mj-lt"/>
              <a:buAutoNum type="arabicPeriod"/>
            </a:pPr>
            <a:r>
              <a:rPr lang="en-US" sz="1600" dirty="0"/>
              <a:t>Center for Food Safety and Applied Nutrition. Changes to the Nutrition Facts Label. U.S. Food and Drug Administration. https://www.fda.gov/food/food-labeling-nutrition/changes-nutrition-facts-label.</a:t>
            </a:r>
          </a:p>
          <a:p>
            <a:pPr marL="342900" indent="-342900">
              <a:buFont typeface="+mj-lt"/>
              <a:buAutoNum type="arabicPeriod"/>
            </a:pPr>
            <a:r>
              <a:rPr lang="en-US" sz="1600" dirty="0"/>
              <a:t>Food Labeling: Revision of the Nutrition and Supplement Facts Labels. Regulations.gov. https://www.regulations.gov/document?D=FDA-2012-N-1210-0875.</a:t>
            </a:r>
          </a:p>
          <a:p>
            <a:pPr marL="342900" indent="-342900">
              <a:buFont typeface="+mj-lt"/>
              <a:buAutoNum type="arabicPeriod"/>
            </a:pPr>
            <a:r>
              <a:rPr lang="en-US" sz="1600" dirty="0"/>
              <a:t>2020 FDA Regulations for Food Labeling: Are You Compliant? </a:t>
            </a:r>
            <a:r>
              <a:rPr lang="en-US" sz="1600" dirty="0" err="1"/>
              <a:t>LabelCalc</a:t>
            </a:r>
            <a:r>
              <a:rPr lang="en-US" sz="1600" dirty="0"/>
              <a:t>. https://labelcalc.com/fda-regulations/2020-fda-regulations-for-food-labeling-are-you-compliant/. Published February 4, 2020. </a:t>
            </a:r>
          </a:p>
          <a:p>
            <a:pPr marL="342900" indent="-342900">
              <a:buFont typeface="+mj-lt"/>
              <a:buAutoNum type="arabicPeriod"/>
            </a:pPr>
            <a:r>
              <a:rPr lang="en-US" sz="1600" dirty="0"/>
              <a:t>Waxman, A. H. H.R.3562 - 101st Congress (1989-1990): Nutrition Labeling and Education Act of 1990. Congress.gov. https://www.congress.gov/bill/101st-congress/house-bill/3562. Published November 8, 1990. </a:t>
            </a:r>
          </a:p>
          <a:p>
            <a:pPr marL="342900" indent="-342900">
              <a:buFont typeface="+mj-lt"/>
              <a:buAutoNum type="arabicPeriod"/>
            </a:pPr>
            <a:r>
              <a:rPr lang="en-US" sz="1600" dirty="0"/>
              <a:t>Chapter 1 Key Elements of Healthy Eating Patterns. Key Recommendations: Components of Healthy Eating Patterns - 2015-2020 Dietary Guidelines. https://health.gov/our-work/food-nutrition/2015-2020-dietary-guidelines/guidelines/chapter-1/key-recommendations/. </a:t>
            </a:r>
          </a:p>
          <a:p>
            <a:pPr marL="342900" indent="-342900">
              <a:buFont typeface="+mj-lt"/>
              <a:buAutoNum type="arabicPeriod"/>
            </a:pPr>
            <a:r>
              <a:rPr lang="en-US" sz="1600" dirty="0"/>
              <a:t>Ellis E. The Basics of the Nutrition Facts Label. </a:t>
            </a:r>
            <a:r>
              <a:rPr lang="en-US" sz="1600" dirty="0" err="1"/>
              <a:t>EatRight</a:t>
            </a:r>
            <a:r>
              <a:rPr lang="en-US" sz="1600" dirty="0"/>
              <a:t>. https://www.eatright.org/food/nutrition/nutrition-facts-and-food-labels/the-basics-of-the-nutrition-facts-label. </a:t>
            </a:r>
          </a:p>
        </p:txBody>
      </p:sp>
    </p:spTree>
    <p:extLst>
      <p:ext uri="{BB962C8B-B14F-4D97-AF65-F5344CB8AC3E}">
        <p14:creationId xmlns:p14="http://schemas.microsoft.com/office/powerpoint/2010/main" val="783246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5227E-38A8-409A-BC8D-C1A2986BEC8F}"/>
              </a:ext>
            </a:extLst>
          </p:cNvPr>
          <p:cNvSpPr>
            <a:spLocks noGrp="1"/>
          </p:cNvSpPr>
          <p:nvPr>
            <p:ph type="ctrTitle"/>
          </p:nvPr>
        </p:nvSpPr>
        <p:spPr>
          <a:xfrm>
            <a:off x="1561708" y="2091263"/>
            <a:ext cx="9068586" cy="2590800"/>
          </a:xfrm>
        </p:spPr>
        <p:txBody>
          <a:bodyPr/>
          <a:lstStyle/>
          <a:p>
            <a:r>
              <a:rPr lang="en-US" sz="4800" cap="none" dirty="0"/>
              <a:t>Thank You</a:t>
            </a:r>
            <a:br>
              <a:rPr lang="en-US" sz="4800" cap="none" dirty="0"/>
            </a:br>
            <a:br>
              <a:rPr lang="en-US" sz="4800" cap="none" dirty="0"/>
            </a:br>
            <a:r>
              <a:rPr lang="en-US" sz="3600" cap="none" dirty="0"/>
              <a:t>For more information, visit FDA’s website:</a:t>
            </a:r>
            <a:br>
              <a:rPr lang="en-US" sz="3600" cap="none" dirty="0"/>
            </a:br>
            <a:r>
              <a:rPr lang="en-US" sz="3600" cap="none" dirty="0">
                <a:solidFill>
                  <a:srgbClr val="00B0F0"/>
                </a:solidFill>
                <a:hlinkClick r:id="rId3">
                  <a:extLst>
                    <a:ext uri="{A12FA001-AC4F-418D-AE19-62706E023703}">
                      <ahyp:hlinkClr xmlns:ahyp="http://schemas.microsoft.com/office/drawing/2018/hyperlinkcolor" val="tx"/>
                    </a:ext>
                  </a:extLst>
                </a:hlinkClick>
              </a:rPr>
              <a:t>https://www.fda.gov/food/food-labeling-nutrition</a:t>
            </a:r>
            <a:endParaRPr lang="en-US" sz="4800" cap="none" dirty="0"/>
          </a:p>
        </p:txBody>
      </p:sp>
    </p:spTree>
    <p:extLst>
      <p:ext uri="{BB962C8B-B14F-4D97-AF65-F5344CB8AC3E}">
        <p14:creationId xmlns:p14="http://schemas.microsoft.com/office/powerpoint/2010/main" val="19915548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55D8E652048054AA0D36C3D08E5010D" ma:contentTypeVersion="11" ma:contentTypeDescription="Create a new document." ma:contentTypeScope="" ma:versionID="42feb6258b8810ef1da0bf9475f2cf01">
  <xsd:schema xmlns:xsd="http://www.w3.org/2001/XMLSchema" xmlns:xs="http://www.w3.org/2001/XMLSchema" xmlns:p="http://schemas.microsoft.com/office/2006/metadata/properties" xmlns:ns3="83faa690-2357-4073-a0a2-09d4f2327a89" xmlns:ns4="d173accf-2f5a-44e7-9c9d-133e4fee8f03" targetNamespace="http://schemas.microsoft.com/office/2006/metadata/properties" ma:root="true" ma:fieldsID="a973814249dd613ef6624632bfeed014" ns3:_="" ns4:_="">
    <xsd:import namespace="83faa690-2357-4073-a0a2-09d4f2327a89"/>
    <xsd:import namespace="d173accf-2f5a-44e7-9c9d-133e4fee8f0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faa690-2357-4073-a0a2-09d4f2327a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73accf-2f5a-44e7-9c9d-133e4fee8f0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31BC0C-FE07-4ED6-A955-255EF39A50BD}">
  <ds:schemaRefs>
    <ds:schemaRef ds:uri="http://schemas.microsoft.com/sharepoint/v3/contenttype/forms"/>
  </ds:schemaRefs>
</ds:datastoreItem>
</file>

<file path=customXml/itemProps2.xml><?xml version="1.0" encoding="utf-8"?>
<ds:datastoreItem xmlns:ds="http://schemas.openxmlformats.org/officeDocument/2006/customXml" ds:itemID="{8FBE6C93-0FC0-42AF-A376-FC9CB0FDA8E6}">
  <ds:schemaRefs>
    <ds:schemaRef ds:uri="http://purl.org/dc/elements/1.1/"/>
    <ds:schemaRef ds:uri="http://schemas.microsoft.com/office/2006/metadata/properties"/>
    <ds:schemaRef ds:uri="83faa690-2357-4073-a0a2-09d4f2327a89"/>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d173accf-2f5a-44e7-9c9d-133e4fee8f03"/>
    <ds:schemaRef ds:uri="http://www.w3.org/XML/1998/namespace"/>
    <ds:schemaRef ds:uri="http://purl.org/dc/dcmitype/"/>
  </ds:schemaRefs>
</ds:datastoreItem>
</file>

<file path=customXml/itemProps3.xml><?xml version="1.0" encoding="utf-8"?>
<ds:datastoreItem xmlns:ds="http://schemas.openxmlformats.org/officeDocument/2006/customXml" ds:itemID="{43856D3A-98FD-438F-B8E2-52623F8EF7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faa690-2357-4073-a0a2-09d4f2327a89"/>
    <ds:schemaRef ds:uri="d173accf-2f5a-44e7-9c9d-133e4fee8f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621</TotalTime>
  <Words>2592</Words>
  <Application>Microsoft Office PowerPoint</Application>
  <PresentationFormat>Widescreen</PresentationFormat>
  <Paragraphs>359</Paragraphs>
  <Slides>23</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Garamond</vt:lpstr>
      <vt:lpstr>Wingdings</vt:lpstr>
      <vt:lpstr>Savon</vt:lpstr>
      <vt:lpstr>Food and Drug Administration’s (FDA)  New Nutrition Facts Label</vt:lpstr>
      <vt:lpstr>Learning Objectives</vt:lpstr>
      <vt:lpstr>Do you regularly look at food labels when shopping?</vt:lpstr>
      <vt:lpstr>What is a food label?1</vt:lpstr>
      <vt:lpstr>History of Food Labels2</vt:lpstr>
      <vt:lpstr>Nutrition Labeling and Education Act of 1990 (NLEA)3,4</vt:lpstr>
      <vt:lpstr>Which of the following do you think is required on food labels?</vt:lpstr>
      <vt:lpstr>Required Information on all Food Labels5</vt:lpstr>
      <vt:lpstr>Example5</vt:lpstr>
      <vt:lpstr>Example5</vt:lpstr>
      <vt:lpstr>What’s the Difference?</vt:lpstr>
      <vt:lpstr>Final Rule on New Nutrition Facts Label6</vt:lpstr>
      <vt:lpstr>Reflects Updated Research6-8</vt:lpstr>
      <vt:lpstr>Refreshed Design6,8</vt:lpstr>
      <vt:lpstr>Updated Serving Sizes6</vt:lpstr>
      <vt:lpstr>Summary6</vt:lpstr>
      <vt:lpstr>Are all foods required to have a nutrition label?</vt:lpstr>
      <vt:lpstr>Foods Exempt From Final Rule9</vt:lpstr>
      <vt:lpstr>Key Elements of Healthy Eating Patterns10</vt:lpstr>
      <vt:lpstr>Using the Nutrition Facts Label6,11</vt:lpstr>
      <vt:lpstr>Use the Nutrition Facts Label to support personal dietary needs  Choose foods with more of the nutrients you want more of and less of the nutrients you may want to limit!6 </vt:lpstr>
      <vt:lpstr>References</vt:lpstr>
      <vt:lpstr>Thank You  For more information, visit FDA’s website: https://www.fda.gov/food/food-labeling-nutrition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FDA’s New Nutrition Facts Label</dc:title>
  <dc:creator>Zeldman,Jamie A</dc:creator>
  <cp:lastModifiedBy>Kimel, Leslie</cp:lastModifiedBy>
  <cp:revision>7</cp:revision>
  <dcterms:created xsi:type="dcterms:W3CDTF">2020-05-27T03:50:16Z</dcterms:created>
  <dcterms:modified xsi:type="dcterms:W3CDTF">2020-08-04T14:12:23Z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0x010100E55D8E652048054AA0D36C3D08E5010D</vt:lpwstr>
  </property>
</Properties>
</file>