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7772400" cy="5029200"/>
  <p:notesSz cx="6858000" cy="9144000"/>
  <p:photoAlbum/>
  <p:defaultTextStyle>
    <a:defPPr>
      <a:defRPr lang="en-US"/>
    </a:defPPr>
    <a:lvl1pPr marL="0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16" y="-588"/>
      </p:cViewPr>
      <p:guideLst>
        <p:guide orient="horz" pos="1584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4EEEF-6C2E-4887-BF9B-5EB50787D92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CB932-BB8A-45E0-9736-F4D8CC7DC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562312"/>
            <a:ext cx="6606540" cy="10780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2849880"/>
            <a:ext cx="5440680" cy="12852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4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00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3231728"/>
            <a:ext cx="6606540" cy="99885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2131590"/>
            <a:ext cx="6606540" cy="1100137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837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55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7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9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51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34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4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1173481"/>
            <a:ext cx="3432810" cy="33190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1173481"/>
            <a:ext cx="3432810" cy="331903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1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1125750"/>
            <a:ext cx="3434160" cy="469158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866" indent="0">
              <a:buNone/>
              <a:defRPr sz="1700" b="1"/>
            </a:lvl2pPr>
            <a:lvl3pPr marL="783732" indent="0">
              <a:buNone/>
              <a:defRPr sz="1500" b="1"/>
            </a:lvl3pPr>
            <a:lvl4pPr marL="1175598" indent="0">
              <a:buNone/>
              <a:defRPr sz="1400" b="1"/>
            </a:lvl4pPr>
            <a:lvl5pPr marL="1567464" indent="0">
              <a:buNone/>
              <a:defRPr sz="1400" b="1"/>
            </a:lvl5pPr>
            <a:lvl6pPr marL="1959331" indent="0">
              <a:buNone/>
              <a:defRPr sz="1400" b="1"/>
            </a:lvl6pPr>
            <a:lvl7pPr marL="2351197" indent="0">
              <a:buNone/>
              <a:defRPr sz="1400" b="1"/>
            </a:lvl7pPr>
            <a:lvl8pPr marL="2743063" indent="0">
              <a:buNone/>
              <a:defRPr sz="1400" b="1"/>
            </a:lvl8pPr>
            <a:lvl9pPr marL="313492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1594908"/>
            <a:ext cx="3434160" cy="2897612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3" y="1125750"/>
            <a:ext cx="3435509" cy="469158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866" indent="0">
              <a:buNone/>
              <a:defRPr sz="1700" b="1"/>
            </a:lvl2pPr>
            <a:lvl3pPr marL="783732" indent="0">
              <a:buNone/>
              <a:defRPr sz="1500" b="1"/>
            </a:lvl3pPr>
            <a:lvl4pPr marL="1175598" indent="0">
              <a:buNone/>
              <a:defRPr sz="1400" b="1"/>
            </a:lvl4pPr>
            <a:lvl5pPr marL="1567464" indent="0">
              <a:buNone/>
              <a:defRPr sz="1400" b="1"/>
            </a:lvl5pPr>
            <a:lvl6pPr marL="1959331" indent="0">
              <a:buNone/>
              <a:defRPr sz="1400" b="1"/>
            </a:lvl6pPr>
            <a:lvl7pPr marL="2351197" indent="0">
              <a:buNone/>
              <a:defRPr sz="1400" b="1"/>
            </a:lvl7pPr>
            <a:lvl8pPr marL="2743063" indent="0">
              <a:buNone/>
              <a:defRPr sz="1400" b="1"/>
            </a:lvl8pPr>
            <a:lvl9pPr marL="313492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3" y="1594908"/>
            <a:ext cx="3435509" cy="2897612"/>
          </a:xfr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2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9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0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200236"/>
            <a:ext cx="2557066" cy="85217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200237"/>
            <a:ext cx="4344988" cy="4292283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1052407"/>
            <a:ext cx="2557066" cy="3440113"/>
          </a:xfr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00"/>
            </a:lvl2pPr>
            <a:lvl3pPr marL="783732" indent="0">
              <a:buNone/>
              <a:defRPr sz="900"/>
            </a:lvl3pPr>
            <a:lvl4pPr marL="1175598" indent="0">
              <a:buNone/>
              <a:defRPr sz="800"/>
            </a:lvl4pPr>
            <a:lvl5pPr marL="1567464" indent="0">
              <a:buNone/>
              <a:defRPr sz="800"/>
            </a:lvl5pPr>
            <a:lvl6pPr marL="1959331" indent="0">
              <a:buNone/>
              <a:defRPr sz="800"/>
            </a:lvl6pPr>
            <a:lvl7pPr marL="2351197" indent="0">
              <a:buNone/>
              <a:defRPr sz="800"/>
            </a:lvl7pPr>
            <a:lvl8pPr marL="2743063" indent="0">
              <a:buNone/>
              <a:defRPr sz="800"/>
            </a:lvl8pPr>
            <a:lvl9pPr marL="313492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5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3520440"/>
            <a:ext cx="4663440" cy="41560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449369"/>
            <a:ext cx="4663440" cy="3017520"/>
          </a:xfrm>
        </p:spPr>
        <p:txBody>
          <a:bodyPr/>
          <a:lstStyle>
            <a:lvl1pPr marL="0" indent="0">
              <a:buNone/>
              <a:defRPr sz="2700"/>
            </a:lvl1pPr>
            <a:lvl2pPr marL="391866" indent="0">
              <a:buNone/>
              <a:defRPr sz="2400"/>
            </a:lvl2pPr>
            <a:lvl3pPr marL="783732" indent="0">
              <a:buNone/>
              <a:defRPr sz="2100"/>
            </a:lvl3pPr>
            <a:lvl4pPr marL="1175598" indent="0">
              <a:buNone/>
              <a:defRPr sz="1700"/>
            </a:lvl4pPr>
            <a:lvl5pPr marL="1567464" indent="0">
              <a:buNone/>
              <a:defRPr sz="1700"/>
            </a:lvl5pPr>
            <a:lvl6pPr marL="1959331" indent="0">
              <a:buNone/>
              <a:defRPr sz="1700"/>
            </a:lvl6pPr>
            <a:lvl7pPr marL="2351197" indent="0">
              <a:buNone/>
              <a:defRPr sz="1700"/>
            </a:lvl7pPr>
            <a:lvl8pPr marL="2743063" indent="0">
              <a:buNone/>
              <a:defRPr sz="1700"/>
            </a:lvl8pPr>
            <a:lvl9pPr marL="3134929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3936048"/>
            <a:ext cx="4663440" cy="590232"/>
          </a:xfr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00"/>
            </a:lvl2pPr>
            <a:lvl3pPr marL="783732" indent="0">
              <a:buNone/>
              <a:defRPr sz="900"/>
            </a:lvl3pPr>
            <a:lvl4pPr marL="1175598" indent="0">
              <a:buNone/>
              <a:defRPr sz="800"/>
            </a:lvl4pPr>
            <a:lvl5pPr marL="1567464" indent="0">
              <a:buNone/>
              <a:defRPr sz="800"/>
            </a:lvl5pPr>
            <a:lvl6pPr marL="1959331" indent="0">
              <a:buNone/>
              <a:defRPr sz="800"/>
            </a:lvl6pPr>
            <a:lvl7pPr marL="2351197" indent="0">
              <a:buNone/>
              <a:defRPr sz="800"/>
            </a:lvl7pPr>
            <a:lvl8pPr marL="2743063" indent="0">
              <a:buNone/>
              <a:defRPr sz="800"/>
            </a:lvl8pPr>
            <a:lvl9pPr marL="313492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4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0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174625"/>
            <a:ext cx="1485662" cy="371834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174625"/>
            <a:ext cx="4330144" cy="37183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3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201402"/>
            <a:ext cx="6995160" cy="838200"/>
          </a:xfrm>
          <a:prstGeom prst="rect">
            <a:avLst/>
          </a:prstGeom>
        </p:spPr>
        <p:txBody>
          <a:bodyPr vert="horz" lIns="78373" tIns="39187" rIns="78373" bIns="3918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1173481"/>
            <a:ext cx="6995160" cy="3319039"/>
          </a:xfrm>
          <a:prstGeom prst="rect">
            <a:avLst/>
          </a:prstGeom>
        </p:spPr>
        <p:txBody>
          <a:bodyPr vert="horz" lIns="78373" tIns="39187" rIns="78373" bIns="3918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4661323"/>
            <a:ext cx="1813560" cy="267759"/>
          </a:xfrm>
          <a:prstGeom prst="rect">
            <a:avLst/>
          </a:prstGeom>
        </p:spPr>
        <p:txBody>
          <a:bodyPr vert="horz" lIns="78373" tIns="39187" rIns="78373" bIns="39187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C466E-89F2-41FC-9465-E3AE54E19467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4661323"/>
            <a:ext cx="2461260" cy="267759"/>
          </a:xfrm>
          <a:prstGeom prst="rect">
            <a:avLst/>
          </a:prstGeom>
        </p:spPr>
        <p:txBody>
          <a:bodyPr vert="horz" lIns="78373" tIns="39187" rIns="78373" bIns="39187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4661323"/>
            <a:ext cx="1813560" cy="267759"/>
          </a:xfrm>
          <a:prstGeom prst="rect">
            <a:avLst/>
          </a:prstGeom>
        </p:spPr>
        <p:txBody>
          <a:bodyPr vert="horz" lIns="78373" tIns="39187" rIns="78373" bIns="39187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C7F74-C51E-4431-A674-019E1B81E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4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83732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900" indent="-293900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6782" indent="-244916" algn="l" defTabSz="783732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9665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1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3398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5264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7130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8996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30862" indent="-195933" algn="l" defTabSz="7837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866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3732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5598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7464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331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51197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063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34929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Team Board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4" t="49966" r="22136" b="36268"/>
          <a:stretch/>
        </p:blipFill>
        <p:spPr>
          <a:xfrm>
            <a:off x="2628900" y="322385"/>
            <a:ext cx="2514600" cy="206711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85800" y="2667000"/>
            <a:ext cx="6400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Tempus Sans ITC" panose="04020404030D07020202" pitchFamily="82" charset="0"/>
              </a:rPr>
              <a:t>Did you know that the oldest shovel ever found was 4,000 years old?</a:t>
            </a:r>
          </a:p>
          <a:p>
            <a:pPr algn="ctr"/>
            <a:r>
              <a:rPr lang="en-US" sz="3400" b="1" dirty="0" smtClean="0">
                <a:latin typeface="Tempus Sans ITC" panose="04020404030D07020202" pitchFamily="82" charset="0"/>
              </a:rPr>
              <a:t>High-5 everyone in the group.</a:t>
            </a:r>
            <a:endParaRPr lang="en-US" sz="3400" b="1" dirty="0"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8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9718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How do you like to eat your whole grains?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4" t="49828" r="3430" b="36165"/>
          <a:stretch/>
        </p:blipFill>
        <p:spPr>
          <a:xfrm>
            <a:off x="2624217" y="386862"/>
            <a:ext cx="2523969" cy="205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8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72507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Name four (4) green vegetables.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" t="64535" r="78386" b="21279"/>
          <a:stretch/>
        </p:blipFill>
        <p:spPr>
          <a:xfrm>
            <a:off x="2669202" y="386862"/>
            <a:ext cx="2473546" cy="205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440457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empus Sans ITC" panose="04020404030D07020202" pitchFamily="82" charset="0"/>
              </a:rPr>
              <a:t>Did you know that tomatoes are considered fruits because they have seeds? Any produce with seeds is a fruit.</a:t>
            </a:r>
            <a:endParaRPr lang="en-US" sz="36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5" t="64535" r="60139" b="21279"/>
          <a:stretch/>
        </p:blipFill>
        <p:spPr>
          <a:xfrm>
            <a:off x="2539646" y="386861"/>
            <a:ext cx="2426492" cy="205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2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" y="2286000"/>
            <a:ext cx="7391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Did you know that strawberries are the only fruit with seeds on the outside?</a:t>
            </a:r>
          </a:p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What are your favorite fruits?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8" t="64753" r="40962" b="21108"/>
          <a:stretch/>
        </p:blipFill>
        <p:spPr>
          <a:xfrm>
            <a:off x="2857168" y="417843"/>
            <a:ext cx="2058064" cy="170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72507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What are two reasons we should wear gloves while gardening?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2" t="64523" r="3972" b="20790"/>
          <a:stretch/>
        </p:blipFill>
        <p:spPr>
          <a:xfrm>
            <a:off x="2781300" y="426136"/>
            <a:ext cx="2057400" cy="180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4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0480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Name a fruit that grows on a vine.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8" t="79679" r="78795" b="6314"/>
          <a:stretch/>
        </p:blipFill>
        <p:spPr>
          <a:xfrm>
            <a:off x="2743201" y="367602"/>
            <a:ext cx="2133599" cy="185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72507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Say</a:t>
            </a:r>
          </a:p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“Jake’s rake baked a cake” five (5) times fast.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7" t="79720" r="40821" b="6094"/>
          <a:stretch/>
        </p:blipFill>
        <p:spPr>
          <a:xfrm>
            <a:off x="2644735" y="346429"/>
            <a:ext cx="2482931" cy="201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72507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Watering cans are a form of “irrigation”—What are some other forms of irrigation?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8" t="79920" r="22215" b="6194"/>
          <a:stretch/>
        </p:blipFill>
        <p:spPr>
          <a:xfrm>
            <a:off x="2691251" y="533400"/>
            <a:ext cx="2237498" cy="181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772507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Make sure to crush dry oregano to release the essential oils and flavors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00" t="79449" r="4004" b="6544"/>
          <a:stretch/>
        </p:blipFill>
        <p:spPr>
          <a:xfrm>
            <a:off x="2719966" y="457200"/>
            <a:ext cx="2180067" cy="181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126450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empus Sans ITC" panose="04020404030D07020202" pitchFamily="82" charset="0"/>
              </a:rPr>
              <a:t>Tree Simon Says</a:t>
            </a:r>
            <a:endParaRPr lang="en-US" sz="40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20130" r="78987" b="66085"/>
          <a:stretch/>
        </p:blipFill>
        <p:spPr>
          <a:xfrm>
            <a:off x="2922300" y="533400"/>
            <a:ext cx="1775400" cy="17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558956"/>
            <a:ext cx="6400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Protein is used by the body to build muscle, skin, bone and more. Name two protein sources.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4" t="19725" r="59756" b="66038"/>
          <a:stretch/>
        </p:blipFill>
        <p:spPr>
          <a:xfrm>
            <a:off x="2781300" y="362803"/>
            <a:ext cx="2057400" cy="203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9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558956"/>
            <a:ext cx="6705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Rosemary can grow to five (5) feet tall.</a:t>
            </a:r>
          </a:p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Hop on your left foot ten (10) times.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3" t="19810" r="22439" b="66079"/>
          <a:stretch/>
        </p:blipFill>
        <p:spPr>
          <a:xfrm>
            <a:off x="2826792" y="362803"/>
            <a:ext cx="1966415" cy="192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5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743200"/>
            <a:ext cx="670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Other than dirt, what other things do plants need to grow?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" t="34735" r="78591" b="51153"/>
          <a:stretch/>
        </p:blipFill>
        <p:spPr>
          <a:xfrm>
            <a:off x="2857500" y="362803"/>
            <a:ext cx="1905000" cy="188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2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775098"/>
            <a:ext cx="670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Name a red, yellow, and blue fruit.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3" t="34884" r="41422" b="51374"/>
          <a:stretch/>
        </p:blipFill>
        <p:spPr>
          <a:xfrm>
            <a:off x="2892055" y="609600"/>
            <a:ext cx="1988289" cy="193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5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302660"/>
            <a:ext cx="67056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Name your favorite vegetable.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0" t="34672" r="22648" b="51374"/>
          <a:stretch/>
        </p:blipFill>
        <p:spPr>
          <a:xfrm>
            <a:off x="2786615" y="609600"/>
            <a:ext cx="2046769" cy="20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9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971800"/>
            <a:ext cx="670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Juice from sage leaves can help soothe insect bites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8" t="34884" r="3620" b="52088"/>
          <a:stretch/>
        </p:blipFill>
        <p:spPr>
          <a:xfrm>
            <a:off x="2789717" y="485553"/>
            <a:ext cx="2040566" cy="190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572097"/>
            <a:ext cx="67056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This tool helps keep weeds away in a garden.</a:t>
            </a:r>
          </a:p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Why would a farmer want to keep weeds out of their garden?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t="50000" r="79201" b="36575"/>
          <a:stretch/>
        </p:blipFill>
        <p:spPr>
          <a:xfrm>
            <a:off x="2764465" y="464288"/>
            <a:ext cx="2091070" cy="207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895600"/>
            <a:ext cx="6705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00" b="1" dirty="0" smtClean="0">
                <a:latin typeface="Tempus Sans ITC" panose="04020404030D07020202" pitchFamily="82" charset="0"/>
              </a:rPr>
              <a:t>What things could you carry in a wheelbarrow while gardening?</a:t>
            </a:r>
            <a:endParaRPr lang="en-US" sz="3700" b="1" dirty="0">
              <a:latin typeface="Tempus Sans ITC" panose="04020404030D070202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0" t="50000" r="59646" b="36364"/>
          <a:stretch/>
        </p:blipFill>
        <p:spPr>
          <a:xfrm>
            <a:off x="2719276" y="381000"/>
            <a:ext cx="2181447" cy="203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5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262</Words>
  <Application>Microsoft Office PowerPoint</Application>
  <PresentationFormat>Custom</PresentationFormat>
  <Paragraphs>24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Doran, Sean</dc:creator>
  <cp:lastModifiedBy>Leo, Allison</cp:lastModifiedBy>
  <cp:revision>9</cp:revision>
  <dcterms:created xsi:type="dcterms:W3CDTF">2014-06-19T16:35:49Z</dcterms:created>
  <dcterms:modified xsi:type="dcterms:W3CDTF">2014-07-15T15:08:15Z</dcterms:modified>
</cp:coreProperties>
</file>