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31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2" r:id="rId29"/>
    <p:sldId id="281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2E9C45-3D11-4428-B2D4-FDB742C344D9}" v="8" dt="2021-10-25T19:13:20.5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5" autoAdjust="0"/>
    <p:restoredTop sz="86432" autoAdjust="0"/>
  </p:normalViewPr>
  <p:slideViewPr>
    <p:cSldViewPr>
      <p:cViewPr varScale="1">
        <p:scale>
          <a:sx n="70" d="100"/>
          <a:sy n="70" d="100"/>
        </p:scale>
        <p:origin x="365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0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2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ckler, Katy" userId="19a9d668-089b-45ff-b1cc-c178e3abc894" providerId="ADAL" clId="{772E9C45-3D11-4428-B2D4-FDB742C344D9}"/>
    <pc:docChg chg="modSld">
      <pc:chgData name="Mockler, Katy" userId="19a9d668-089b-45ff-b1cc-c178e3abc894" providerId="ADAL" clId="{772E9C45-3D11-4428-B2D4-FDB742C344D9}" dt="2021-10-25T19:14:06.098" v="60"/>
      <pc:docMkLst>
        <pc:docMk/>
      </pc:docMkLst>
      <pc:sldChg chg="modSp">
        <pc:chgData name="Mockler, Katy" userId="19a9d668-089b-45ff-b1cc-c178e3abc894" providerId="ADAL" clId="{772E9C45-3D11-4428-B2D4-FDB742C344D9}" dt="2021-10-25T19:13:25.056" v="26"/>
        <pc:sldMkLst>
          <pc:docMk/>
          <pc:sldMk cId="0" sldId="263"/>
        </pc:sldMkLst>
        <pc:spChg chg="mod">
          <ac:chgData name="Mockler, Katy" userId="19a9d668-089b-45ff-b1cc-c178e3abc894" providerId="ADAL" clId="{772E9C45-3D11-4428-B2D4-FDB742C344D9}" dt="2021-10-25T19:13:25.056" v="26"/>
          <ac:spMkLst>
            <pc:docMk/>
            <pc:sldMk cId="0" sldId="263"/>
            <ac:spMk id="8" creationId="{C459206E-0703-4929-8137-333F04C409AE}"/>
          </ac:spMkLst>
        </pc:spChg>
      </pc:sldChg>
      <pc:sldChg chg="modSp">
        <pc:chgData name="Mockler, Katy" userId="19a9d668-089b-45ff-b1cc-c178e3abc894" providerId="ADAL" clId="{772E9C45-3D11-4428-B2D4-FDB742C344D9}" dt="2021-10-25T19:13:48.669" v="40"/>
        <pc:sldMkLst>
          <pc:docMk/>
          <pc:sldMk cId="0" sldId="265"/>
        </pc:sldMkLst>
        <pc:spChg chg="mod">
          <ac:chgData name="Mockler, Katy" userId="19a9d668-089b-45ff-b1cc-c178e3abc894" providerId="ADAL" clId="{772E9C45-3D11-4428-B2D4-FDB742C344D9}" dt="2021-10-25T19:12:37.010" v="0" actId="962"/>
          <ac:spMkLst>
            <pc:docMk/>
            <pc:sldMk cId="0" sldId="265"/>
            <ac:spMk id="2" creationId="{F292E3C3-E1C7-481F-A3FF-435A4C68846B}"/>
          </ac:spMkLst>
        </pc:spChg>
        <pc:spChg chg="mod">
          <ac:chgData name="Mockler, Katy" userId="19a9d668-089b-45ff-b1cc-c178e3abc894" providerId="ADAL" clId="{772E9C45-3D11-4428-B2D4-FDB742C344D9}" dt="2021-10-25T19:13:09.364" v="18" actId="962"/>
          <ac:spMkLst>
            <pc:docMk/>
            <pc:sldMk cId="0" sldId="265"/>
            <ac:spMk id="3" creationId="{F1F1B96F-7FDA-4596-846A-C90516825477}"/>
          </ac:spMkLst>
        </pc:spChg>
        <pc:spChg chg="mod">
          <ac:chgData name="Mockler, Katy" userId="19a9d668-089b-45ff-b1cc-c178e3abc894" providerId="ADAL" clId="{772E9C45-3D11-4428-B2D4-FDB742C344D9}" dt="2021-10-25T19:13:48.669" v="40"/>
          <ac:spMkLst>
            <pc:docMk/>
            <pc:sldMk cId="0" sldId="265"/>
            <ac:spMk id="8" creationId="{CD93D021-DBD9-4683-B7FD-BB32D0442443}"/>
          </ac:spMkLst>
        </pc:spChg>
      </pc:sldChg>
      <pc:sldChg chg="modSp">
        <pc:chgData name="Mockler, Katy" userId="19a9d668-089b-45ff-b1cc-c178e3abc894" providerId="ADAL" clId="{772E9C45-3D11-4428-B2D4-FDB742C344D9}" dt="2021-10-25T19:14:02.964" v="56"/>
        <pc:sldMkLst>
          <pc:docMk/>
          <pc:sldMk cId="0" sldId="266"/>
        </pc:sldMkLst>
        <pc:spChg chg="mod">
          <ac:chgData name="Mockler, Katy" userId="19a9d668-089b-45ff-b1cc-c178e3abc894" providerId="ADAL" clId="{772E9C45-3D11-4428-B2D4-FDB742C344D9}" dt="2021-10-25T19:14:02.964" v="56"/>
          <ac:spMkLst>
            <pc:docMk/>
            <pc:sldMk cId="0" sldId="266"/>
            <ac:spMk id="6" creationId="{13E7C64C-C61C-4B9E-BC07-0DCD632F64A1}"/>
          </ac:spMkLst>
        </pc:spChg>
        <pc:picChg chg="mod">
          <ac:chgData name="Mockler, Katy" userId="19a9d668-089b-45ff-b1cc-c178e3abc894" providerId="ADAL" clId="{772E9C45-3D11-4428-B2D4-FDB742C344D9}" dt="2021-10-25T19:13:20.552" v="24" actId="962"/>
          <ac:picMkLst>
            <pc:docMk/>
            <pc:sldMk cId="0" sldId="266"/>
            <ac:picMk id="18436" creationId="{0B6AC852-91E9-4E78-A3A7-42DEAC666EB3}"/>
          </ac:picMkLst>
        </pc:picChg>
      </pc:sldChg>
      <pc:sldChg chg="modSp">
        <pc:chgData name="Mockler, Katy" userId="19a9d668-089b-45ff-b1cc-c178e3abc894" providerId="ADAL" clId="{772E9C45-3D11-4428-B2D4-FDB742C344D9}" dt="2021-10-25T19:13:57.577" v="50"/>
        <pc:sldMkLst>
          <pc:docMk/>
          <pc:sldMk cId="0" sldId="267"/>
        </pc:sldMkLst>
        <pc:spChg chg="mod">
          <ac:chgData name="Mockler, Katy" userId="19a9d668-089b-45ff-b1cc-c178e3abc894" providerId="ADAL" clId="{772E9C45-3D11-4428-B2D4-FDB742C344D9}" dt="2021-10-25T19:12:49.042" v="7" actId="962"/>
          <ac:spMkLst>
            <pc:docMk/>
            <pc:sldMk cId="0" sldId="267"/>
            <ac:spMk id="4" creationId="{32384205-D7EF-4AF3-9E0E-EED4EB13F95D}"/>
          </ac:spMkLst>
        </pc:spChg>
        <pc:spChg chg="mod">
          <ac:chgData name="Mockler, Katy" userId="19a9d668-089b-45ff-b1cc-c178e3abc894" providerId="ADAL" clId="{772E9C45-3D11-4428-B2D4-FDB742C344D9}" dt="2021-10-25T19:12:38.838" v="1" actId="962"/>
          <ac:spMkLst>
            <pc:docMk/>
            <pc:sldMk cId="0" sldId="267"/>
            <ac:spMk id="6" creationId="{C3747A91-0320-4FF3-B220-DE3153F88D08}"/>
          </ac:spMkLst>
        </pc:spChg>
        <pc:spChg chg="mod">
          <ac:chgData name="Mockler, Katy" userId="19a9d668-089b-45ff-b1cc-c178e3abc894" providerId="ADAL" clId="{772E9C45-3D11-4428-B2D4-FDB742C344D9}" dt="2021-10-25T19:13:57.577" v="50"/>
          <ac:spMkLst>
            <pc:docMk/>
            <pc:sldMk cId="0" sldId="267"/>
            <ac:spMk id="8" creationId="{600E5A0A-6C37-44C2-B577-DF1CCDE9B491}"/>
          </ac:spMkLst>
        </pc:spChg>
      </pc:sldChg>
      <pc:sldChg chg="modSp">
        <pc:chgData name="Mockler, Katy" userId="19a9d668-089b-45ff-b1cc-c178e3abc894" providerId="ADAL" clId="{772E9C45-3D11-4428-B2D4-FDB742C344D9}" dt="2021-10-25T19:13:50.110" v="42"/>
        <pc:sldMkLst>
          <pc:docMk/>
          <pc:sldMk cId="0" sldId="268"/>
        </pc:sldMkLst>
        <pc:spChg chg="mod">
          <ac:chgData name="Mockler, Katy" userId="19a9d668-089b-45ff-b1cc-c178e3abc894" providerId="ADAL" clId="{772E9C45-3D11-4428-B2D4-FDB742C344D9}" dt="2021-10-25T19:13:50.110" v="42"/>
          <ac:spMkLst>
            <pc:docMk/>
            <pc:sldMk cId="0" sldId="268"/>
            <ac:spMk id="8" creationId="{CF81EC31-CEC9-4834-A9C2-065AB7E79F11}"/>
          </ac:spMkLst>
        </pc:spChg>
        <pc:picChg chg="mod">
          <ac:chgData name="Mockler, Katy" userId="19a9d668-089b-45ff-b1cc-c178e3abc894" providerId="ADAL" clId="{772E9C45-3D11-4428-B2D4-FDB742C344D9}" dt="2021-10-25T19:12:47.116" v="6" actId="962"/>
          <ac:picMkLst>
            <pc:docMk/>
            <pc:sldMk cId="0" sldId="268"/>
            <ac:picMk id="21510" creationId="{1764A6E1-77F9-4840-AD40-CBB068742576}"/>
          </ac:picMkLst>
        </pc:picChg>
        <pc:cxnChg chg="mod">
          <ac:chgData name="Mockler, Katy" userId="19a9d668-089b-45ff-b1cc-c178e3abc894" providerId="ADAL" clId="{772E9C45-3D11-4428-B2D4-FDB742C344D9}" dt="2021-10-25T19:12:40.599" v="2" actId="962"/>
          <ac:cxnSpMkLst>
            <pc:docMk/>
            <pc:sldMk cId="0" sldId="268"/>
            <ac:cxnSpMk id="9" creationId="{7ABF1EE3-EDD9-410F-AD16-9D81ADE3AE38}"/>
          </ac:cxnSpMkLst>
        </pc:cxnChg>
        <pc:cxnChg chg="mod">
          <ac:chgData name="Mockler, Katy" userId="19a9d668-089b-45ff-b1cc-c178e3abc894" providerId="ADAL" clId="{772E9C45-3D11-4428-B2D4-FDB742C344D9}" dt="2021-10-25T19:12:50.612" v="8" actId="962"/>
          <ac:cxnSpMkLst>
            <pc:docMk/>
            <pc:sldMk cId="0" sldId="268"/>
            <ac:cxnSpMk id="23" creationId="{FCDA2180-EB40-4A97-A836-14E409A41D0F}"/>
          </ac:cxnSpMkLst>
        </pc:cxnChg>
      </pc:sldChg>
      <pc:sldChg chg="modSp">
        <pc:chgData name="Mockler, Katy" userId="19a9d668-089b-45ff-b1cc-c178e3abc894" providerId="ADAL" clId="{772E9C45-3D11-4428-B2D4-FDB742C344D9}" dt="2021-10-25T19:13:55.985" v="48"/>
        <pc:sldMkLst>
          <pc:docMk/>
          <pc:sldMk cId="0" sldId="269"/>
        </pc:sldMkLst>
        <pc:spChg chg="mod">
          <ac:chgData name="Mockler, Katy" userId="19a9d668-089b-45ff-b1cc-c178e3abc894" providerId="ADAL" clId="{772E9C45-3D11-4428-B2D4-FDB742C344D9}" dt="2021-10-25T19:12:42.004" v="3" actId="962"/>
          <ac:spMkLst>
            <pc:docMk/>
            <pc:sldMk cId="0" sldId="269"/>
            <ac:spMk id="4" creationId="{C09A8CC8-ED41-4D62-A2DA-A72455E4FD2E}"/>
          </ac:spMkLst>
        </pc:spChg>
        <pc:spChg chg="mod">
          <ac:chgData name="Mockler, Katy" userId="19a9d668-089b-45ff-b1cc-c178e3abc894" providerId="ADAL" clId="{772E9C45-3D11-4428-B2D4-FDB742C344D9}" dt="2021-10-25T19:13:17.287" v="22" actId="962"/>
          <ac:spMkLst>
            <pc:docMk/>
            <pc:sldMk cId="0" sldId="269"/>
            <ac:spMk id="6" creationId="{F9881002-52E4-45D6-BA3E-3C1AA4420565}"/>
          </ac:spMkLst>
        </pc:spChg>
        <pc:spChg chg="mod">
          <ac:chgData name="Mockler, Katy" userId="19a9d668-089b-45ff-b1cc-c178e3abc894" providerId="ADAL" clId="{772E9C45-3D11-4428-B2D4-FDB742C344D9}" dt="2021-10-25T19:13:55.985" v="48"/>
          <ac:spMkLst>
            <pc:docMk/>
            <pc:sldMk cId="0" sldId="269"/>
            <ac:spMk id="8" creationId="{060569E9-23FB-4A35-A171-79B22B11E996}"/>
          </ac:spMkLst>
        </pc:spChg>
      </pc:sldChg>
      <pc:sldChg chg="modSp">
        <pc:chgData name="Mockler, Katy" userId="19a9d668-089b-45ff-b1cc-c178e3abc894" providerId="ADAL" clId="{772E9C45-3D11-4428-B2D4-FDB742C344D9}" dt="2021-10-25T19:13:51.452" v="44"/>
        <pc:sldMkLst>
          <pc:docMk/>
          <pc:sldMk cId="0" sldId="270"/>
        </pc:sldMkLst>
        <pc:spChg chg="mod">
          <ac:chgData name="Mockler, Katy" userId="19a9d668-089b-45ff-b1cc-c178e3abc894" providerId="ADAL" clId="{772E9C45-3D11-4428-B2D4-FDB742C344D9}" dt="2021-10-25T19:13:51.452" v="44"/>
          <ac:spMkLst>
            <pc:docMk/>
            <pc:sldMk cId="0" sldId="270"/>
            <ac:spMk id="6" creationId="{98FC3944-A682-4BD1-B77A-CE1C04D22DCC}"/>
          </ac:spMkLst>
        </pc:spChg>
        <pc:picChg chg="mod">
          <ac:chgData name="Mockler, Katy" userId="19a9d668-089b-45ff-b1cc-c178e3abc894" providerId="ADAL" clId="{772E9C45-3D11-4428-B2D4-FDB742C344D9}" dt="2021-10-25T19:12:45.189" v="5" actId="962"/>
          <ac:picMkLst>
            <pc:docMk/>
            <pc:sldMk cId="0" sldId="270"/>
            <ac:picMk id="24582" creationId="{632AD8A8-834B-4577-AEB7-B4DA0FBAB084}"/>
          </ac:picMkLst>
        </pc:picChg>
        <pc:cxnChg chg="mod">
          <ac:chgData name="Mockler, Katy" userId="19a9d668-089b-45ff-b1cc-c178e3abc894" providerId="ADAL" clId="{772E9C45-3D11-4428-B2D4-FDB742C344D9}" dt="2021-10-25T19:12:43.504" v="4" actId="962"/>
          <ac:cxnSpMkLst>
            <pc:docMk/>
            <pc:sldMk cId="0" sldId="270"/>
            <ac:cxnSpMk id="8" creationId="{777543DA-35AE-4CA5-8C8C-1709D4C36450}"/>
          </ac:cxnSpMkLst>
        </pc:cxnChg>
      </pc:sldChg>
      <pc:sldChg chg="modSp">
        <pc:chgData name="Mockler, Katy" userId="19a9d668-089b-45ff-b1cc-c178e3abc894" providerId="ADAL" clId="{772E9C45-3D11-4428-B2D4-FDB742C344D9}" dt="2021-10-25T19:13:54.388" v="46"/>
        <pc:sldMkLst>
          <pc:docMk/>
          <pc:sldMk cId="0" sldId="271"/>
        </pc:sldMkLst>
        <pc:spChg chg="mod">
          <ac:chgData name="Mockler, Katy" userId="19a9d668-089b-45ff-b1cc-c178e3abc894" providerId="ADAL" clId="{772E9C45-3D11-4428-B2D4-FDB742C344D9}" dt="2021-10-25T19:12:54.346" v="10" actId="962"/>
          <ac:spMkLst>
            <pc:docMk/>
            <pc:sldMk cId="0" sldId="271"/>
            <ac:spMk id="6" creationId="{1C2E4163-936E-4A2A-A33B-69FD7E01EF69}"/>
          </ac:spMkLst>
        </pc:spChg>
        <pc:spChg chg="mod">
          <ac:chgData name="Mockler, Katy" userId="19a9d668-089b-45ff-b1cc-c178e3abc894" providerId="ADAL" clId="{772E9C45-3D11-4428-B2D4-FDB742C344D9}" dt="2021-10-25T19:13:54.388" v="46"/>
          <ac:spMkLst>
            <pc:docMk/>
            <pc:sldMk cId="0" sldId="271"/>
            <ac:spMk id="8" creationId="{C7565EC4-AB34-489B-8FA8-677DB66C9045}"/>
          </ac:spMkLst>
        </pc:spChg>
      </pc:sldChg>
      <pc:sldChg chg="modSp">
        <pc:chgData name="Mockler, Katy" userId="19a9d668-089b-45ff-b1cc-c178e3abc894" providerId="ADAL" clId="{772E9C45-3D11-4428-B2D4-FDB742C344D9}" dt="2021-10-25T19:14:01.272" v="54"/>
        <pc:sldMkLst>
          <pc:docMk/>
          <pc:sldMk cId="0" sldId="272"/>
        </pc:sldMkLst>
        <pc:spChg chg="mod">
          <ac:chgData name="Mockler, Katy" userId="19a9d668-089b-45ff-b1cc-c178e3abc894" providerId="ADAL" clId="{772E9C45-3D11-4428-B2D4-FDB742C344D9}" dt="2021-10-25T19:14:01.272" v="54"/>
          <ac:spMkLst>
            <pc:docMk/>
            <pc:sldMk cId="0" sldId="272"/>
            <ac:spMk id="9" creationId="{9E65221B-B066-4E7F-A6C2-8ACC0133D483}"/>
          </ac:spMkLst>
        </pc:spChg>
        <pc:picChg chg="mod">
          <ac:chgData name="Mockler, Katy" userId="19a9d668-089b-45ff-b1cc-c178e3abc894" providerId="ADAL" clId="{772E9C45-3D11-4428-B2D4-FDB742C344D9}" dt="2021-10-25T19:12:59.988" v="13" actId="962"/>
          <ac:picMkLst>
            <pc:docMk/>
            <pc:sldMk cId="0" sldId="272"/>
            <ac:picMk id="27655" creationId="{805A6680-DFB7-44ED-A6C2-584875EDC25A}"/>
          </ac:picMkLst>
        </pc:picChg>
        <pc:cxnChg chg="mod">
          <ac:chgData name="Mockler, Katy" userId="19a9d668-089b-45ff-b1cc-c178e3abc894" providerId="ADAL" clId="{772E9C45-3D11-4428-B2D4-FDB742C344D9}" dt="2021-10-25T19:12:52.478" v="9" actId="962"/>
          <ac:cxnSpMkLst>
            <pc:docMk/>
            <pc:sldMk cId="0" sldId="272"/>
            <ac:cxnSpMk id="8" creationId="{CC67090B-7A8F-4491-9047-08956D5C4597}"/>
          </ac:cxnSpMkLst>
        </pc:cxnChg>
        <pc:cxnChg chg="mod">
          <ac:chgData name="Mockler, Katy" userId="19a9d668-089b-45ff-b1cc-c178e3abc894" providerId="ADAL" clId="{772E9C45-3D11-4428-B2D4-FDB742C344D9}" dt="2021-10-25T19:12:56.082" v="11" actId="962"/>
          <ac:cxnSpMkLst>
            <pc:docMk/>
            <pc:sldMk cId="0" sldId="272"/>
            <ac:cxnSpMk id="10" creationId="{1FED2377-BB27-49D3-8366-9DB94D75B761}"/>
          </ac:cxnSpMkLst>
        </pc:cxnChg>
      </pc:sldChg>
      <pc:sldChg chg="modSp">
        <pc:chgData name="Mockler, Katy" userId="19a9d668-089b-45ff-b1cc-c178e3abc894" providerId="ADAL" clId="{772E9C45-3D11-4428-B2D4-FDB742C344D9}" dt="2021-10-25T19:13:59.488" v="52"/>
        <pc:sldMkLst>
          <pc:docMk/>
          <pc:sldMk cId="0" sldId="273"/>
        </pc:sldMkLst>
        <pc:spChg chg="mod">
          <ac:chgData name="Mockler, Katy" userId="19a9d668-089b-45ff-b1cc-c178e3abc894" providerId="ADAL" clId="{772E9C45-3D11-4428-B2D4-FDB742C344D9}" dt="2021-10-25T19:12:58.109" v="12" actId="962"/>
          <ac:spMkLst>
            <pc:docMk/>
            <pc:sldMk cId="0" sldId="273"/>
            <ac:spMk id="2" creationId="{DE56C541-5E9A-46E7-9114-E0A1DC0547DC}"/>
          </ac:spMkLst>
        </pc:spChg>
        <pc:spChg chg="mod">
          <ac:chgData name="Mockler, Katy" userId="19a9d668-089b-45ff-b1cc-c178e3abc894" providerId="ADAL" clId="{772E9C45-3D11-4428-B2D4-FDB742C344D9}" dt="2021-10-25T19:13:01.802" v="14" actId="962"/>
          <ac:spMkLst>
            <pc:docMk/>
            <pc:sldMk cId="0" sldId="273"/>
            <ac:spMk id="5" creationId="{7756BA9A-7E37-4CA6-99AF-31B989D8B0B7}"/>
          </ac:spMkLst>
        </pc:spChg>
        <pc:spChg chg="mod">
          <ac:chgData name="Mockler, Katy" userId="19a9d668-089b-45ff-b1cc-c178e3abc894" providerId="ADAL" clId="{772E9C45-3D11-4428-B2D4-FDB742C344D9}" dt="2021-10-25T19:13:59.488" v="52"/>
          <ac:spMkLst>
            <pc:docMk/>
            <pc:sldMk cId="0" sldId="273"/>
            <ac:spMk id="8" creationId="{BF4C20A8-37FF-4BC4-A067-0AB6D5B3CE12}"/>
          </ac:spMkLst>
        </pc:spChg>
      </pc:sldChg>
      <pc:sldChg chg="modSp">
        <pc:chgData name="Mockler, Katy" userId="19a9d668-089b-45ff-b1cc-c178e3abc894" providerId="ADAL" clId="{772E9C45-3D11-4428-B2D4-FDB742C344D9}" dt="2021-10-25T19:14:04.655" v="58"/>
        <pc:sldMkLst>
          <pc:docMk/>
          <pc:sldMk cId="0" sldId="274"/>
        </pc:sldMkLst>
        <pc:spChg chg="mod">
          <ac:chgData name="Mockler, Katy" userId="19a9d668-089b-45ff-b1cc-c178e3abc894" providerId="ADAL" clId="{772E9C45-3D11-4428-B2D4-FDB742C344D9}" dt="2021-10-25T19:14:04.655" v="58"/>
          <ac:spMkLst>
            <pc:docMk/>
            <pc:sldMk cId="0" sldId="274"/>
            <ac:spMk id="30724" creationId="{F87C54B5-315A-48F6-8CAD-D7E4EB137B9A}"/>
          </ac:spMkLst>
        </pc:spChg>
        <pc:picChg chg="mod">
          <ac:chgData name="Mockler, Katy" userId="19a9d668-089b-45ff-b1cc-c178e3abc894" providerId="ADAL" clId="{772E9C45-3D11-4428-B2D4-FDB742C344D9}" dt="2021-10-25T19:13:03.224" v="15" actId="962"/>
          <ac:picMkLst>
            <pc:docMk/>
            <pc:sldMk cId="0" sldId="274"/>
            <ac:picMk id="30725" creationId="{1F7D4B11-FD9A-4C54-8F82-D67E0764D9E1}"/>
          </ac:picMkLst>
        </pc:picChg>
      </pc:sldChg>
      <pc:sldChg chg="modSp">
        <pc:chgData name="Mockler, Katy" userId="19a9d668-089b-45ff-b1cc-c178e3abc894" providerId="ADAL" clId="{772E9C45-3D11-4428-B2D4-FDB742C344D9}" dt="2021-10-25T19:13:43.191" v="36"/>
        <pc:sldMkLst>
          <pc:docMk/>
          <pc:sldMk cId="0" sldId="275"/>
        </pc:sldMkLst>
        <pc:spChg chg="mod">
          <ac:chgData name="Mockler, Katy" userId="19a9d668-089b-45ff-b1cc-c178e3abc894" providerId="ADAL" clId="{772E9C45-3D11-4428-B2D4-FDB742C344D9}" dt="2021-10-25T19:13:05.100" v="16" actId="962"/>
          <ac:spMkLst>
            <pc:docMk/>
            <pc:sldMk cId="0" sldId="275"/>
            <ac:spMk id="2" creationId="{0F658F51-3F46-450F-8558-DF0B6342E973}"/>
          </ac:spMkLst>
        </pc:spChg>
        <pc:spChg chg="mod">
          <ac:chgData name="Mockler, Katy" userId="19a9d668-089b-45ff-b1cc-c178e3abc894" providerId="ADAL" clId="{772E9C45-3D11-4428-B2D4-FDB742C344D9}" dt="2021-10-25T19:13:43.191" v="36"/>
          <ac:spMkLst>
            <pc:docMk/>
            <pc:sldMk cId="0" sldId="275"/>
            <ac:spMk id="8" creationId="{440A9730-ED7E-4BDC-A0F6-04923358DD05}"/>
          </ac:spMkLst>
        </pc:spChg>
      </pc:sldChg>
      <pc:sldChg chg="modSp">
        <pc:chgData name="Mockler, Katy" userId="19a9d668-089b-45ff-b1cc-c178e3abc894" providerId="ADAL" clId="{772E9C45-3D11-4428-B2D4-FDB742C344D9}" dt="2021-10-25T19:14:06.098" v="60"/>
        <pc:sldMkLst>
          <pc:docMk/>
          <pc:sldMk cId="0" sldId="276"/>
        </pc:sldMkLst>
        <pc:spChg chg="mod">
          <ac:chgData name="Mockler, Katy" userId="19a9d668-089b-45ff-b1cc-c178e3abc894" providerId="ADAL" clId="{772E9C45-3D11-4428-B2D4-FDB742C344D9}" dt="2021-10-25T19:14:06.098" v="60"/>
          <ac:spMkLst>
            <pc:docMk/>
            <pc:sldMk cId="0" sldId="276"/>
            <ac:spMk id="8" creationId="{6517AADB-5D30-4F8A-9B69-498C48C7BC0F}"/>
          </ac:spMkLst>
        </pc:spChg>
        <pc:picChg chg="mod">
          <ac:chgData name="Mockler, Katy" userId="19a9d668-089b-45ff-b1cc-c178e3abc894" providerId="ADAL" clId="{772E9C45-3D11-4428-B2D4-FDB742C344D9}" dt="2021-10-25T19:13:07.001" v="17" actId="962"/>
          <ac:picMkLst>
            <pc:docMk/>
            <pc:sldMk cId="0" sldId="276"/>
            <ac:picMk id="33797" creationId="{D12ACEF5-753E-434A-9528-43957A466F14}"/>
          </ac:picMkLst>
        </pc:picChg>
      </pc:sldChg>
      <pc:sldChg chg="modSp">
        <pc:chgData name="Mockler, Katy" userId="19a9d668-089b-45ff-b1cc-c178e3abc894" providerId="ADAL" clId="{772E9C45-3D11-4428-B2D4-FDB742C344D9}" dt="2021-10-25T19:13:35.888" v="32"/>
        <pc:sldMkLst>
          <pc:docMk/>
          <pc:sldMk cId="0" sldId="277"/>
        </pc:sldMkLst>
        <pc:spChg chg="mod">
          <ac:chgData name="Mockler, Katy" userId="19a9d668-089b-45ff-b1cc-c178e3abc894" providerId="ADAL" clId="{772E9C45-3D11-4428-B2D4-FDB742C344D9}" dt="2021-10-25T19:13:11.118" v="19" actId="962"/>
          <ac:spMkLst>
            <pc:docMk/>
            <pc:sldMk cId="0" sldId="277"/>
            <ac:spMk id="2" creationId="{2D417229-6402-4DDF-B7B6-25BC97395A6D}"/>
          </ac:spMkLst>
        </pc:spChg>
        <pc:spChg chg="mod">
          <ac:chgData name="Mockler, Katy" userId="19a9d668-089b-45ff-b1cc-c178e3abc894" providerId="ADAL" clId="{772E9C45-3D11-4428-B2D4-FDB742C344D9}" dt="2021-10-25T19:13:35.888" v="32"/>
          <ac:spMkLst>
            <pc:docMk/>
            <pc:sldMk cId="0" sldId="277"/>
            <ac:spMk id="8" creationId="{E4C3C32E-6973-4832-B1D1-B3B371F49460}"/>
          </ac:spMkLst>
        </pc:spChg>
      </pc:sldChg>
      <pc:sldChg chg="modSp">
        <pc:chgData name="Mockler, Katy" userId="19a9d668-089b-45ff-b1cc-c178e3abc894" providerId="ADAL" clId="{772E9C45-3D11-4428-B2D4-FDB742C344D9}" dt="2021-10-25T19:13:45.385" v="38"/>
        <pc:sldMkLst>
          <pc:docMk/>
          <pc:sldMk cId="0" sldId="278"/>
        </pc:sldMkLst>
        <pc:spChg chg="mod">
          <ac:chgData name="Mockler, Katy" userId="19a9d668-089b-45ff-b1cc-c178e3abc894" providerId="ADAL" clId="{772E9C45-3D11-4428-B2D4-FDB742C344D9}" dt="2021-10-25T19:13:45.385" v="38"/>
          <ac:spMkLst>
            <pc:docMk/>
            <pc:sldMk cId="0" sldId="278"/>
            <ac:spMk id="6" creationId="{226A091C-8542-4142-BBCD-D57BC6A9B7A6}"/>
          </ac:spMkLst>
        </pc:spChg>
        <pc:picChg chg="mod">
          <ac:chgData name="Mockler, Katy" userId="19a9d668-089b-45ff-b1cc-c178e3abc894" providerId="ADAL" clId="{772E9C45-3D11-4428-B2D4-FDB742C344D9}" dt="2021-10-25T19:13:18.724" v="23" actId="962"/>
          <ac:picMkLst>
            <pc:docMk/>
            <pc:sldMk cId="0" sldId="278"/>
            <ac:picMk id="36868" creationId="{0DF05533-9B16-4164-A8C0-13EFAD3CFF7E}"/>
          </ac:picMkLst>
        </pc:picChg>
      </pc:sldChg>
      <pc:sldChg chg="modSp">
        <pc:chgData name="Mockler, Katy" userId="19a9d668-089b-45ff-b1cc-c178e3abc894" providerId="ADAL" clId="{772E9C45-3D11-4428-B2D4-FDB742C344D9}" dt="2021-10-25T19:13:37.712" v="34"/>
        <pc:sldMkLst>
          <pc:docMk/>
          <pc:sldMk cId="0" sldId="279"/>
        </pc:sldMkLst>
        <pc:spChg chg="mod">
          <ac:chgData name="Mockler, Katy" userId="19a9d668-089b-45ff-b1cc-c178e3abc894" providerId="ADAL" clId="{772E9C45-3D11-4428-B2D4-FDB742C344D9}" dt="2021-10-25T19:13:13.347" v="20" actId="962"/>
          <ac:spMkLst>
            <pc:docMk/>
            <pc:sldMk cId="0" sldId="279"/>
            <ac:spMk id="3" creationId="{658C5EBB-50F1-4433-A73A-9BB85E3EE7DA}"/>
          </ac:spMkLst>
        </pc:spChg>
        <pc:spChg chg="mod">
          <ac:chgData name="Mockler, Katy" userId="19a9d668-089b-45ff-b1cc-c178e3abc894" providerId="ADAL" clId="{772E9C45-3D11-4428-B2D4-FDB742C344D9}" dt="2021-10-25T19:13:37.712" v="34"/>
          <ac:spMkLst>
            <pc:docMk/>
            <pc:sldMk cId="0" sldId="279"/>
            <ac:spMk id="8" creationId="{C2087C62-9A15-48AE-817E-E38B21691637}"/>
          </ac:spMkLst>
        </pc:spChg>
      </pc:sldChg>
      <pc:sldChg chg="modSp">
        <pc:chgData name="Mockler, Katy" userId="19a9d668-089b-45ff-b1cc-c178e3abc894" providerId="ADAL" clId="{772E9C45-3D11-4428-B2D4-FDB742C344D9}" dt="2021-10-25T19:13:28.539" v="28"/>
        <pc:sldMkLst>
          <pc:docMk/>
          <pc:sldMk cId="0" sldId="280"/>
        </pc:sldMkLst>
        <pc:spChg chg="mod">
          <ac:chgData name="Mockler, Katy" userId="19a9d668-089b-45ff-b1cc-c178e3abc894" providerId="ADAL" clId="{772E9C45-3D11-4428-B2D4-FDB742C344D9}" dt="2021-10-25T19:13:28.539" v="28"/>
          <ac:spMkLst>
            <pc:docMk/>
            <pc:sldMk cId="0" sldId="280"/>
            <ac:spMk id="6" creationId="{5EB69486-1A81-4441-ACB0-55C48E440AB7}"/>
          </ac:spMkLst>
        </pc:spChg>
        <pc:picChg chg="mod">
          <ac:chgData name="Mockler, Katy" userId="19a9d668-089b-45ff-b1cc-c178e3abc894" providerId="ADAL" clId="{772E9C45-3D11-4428-B2D4-FDB742C344D9}" dt="2021-10-25T19:13:15.561" v="21" actId="962"/>
          <ac:picMkLst>
            <pc:docMk/>
            <pc:sldMk cId="0" sldId="280"/>
            <ac:picMk id="39941" creationId="{1A1874D8-5D15-4729-A6A7-528E87A4707B}"/>
          </ac:picMkLst>
        </pc:picChg>
      </pc:sldChg>
      <pc:sldChg chg="addSp modSp">
        <pc:chgData name="Mockler, Katy" userId="19a9d668-089b-45ff-b1cc-c178e3abc894" providerId="ADAL" clId="{772E9C45-3D11-4428-B2D4-FDB742C344D9}" dt="2021-10-25T19:13:30.209" v="30"/>
        <pc:sldMkLst>
          <pc:docMk/>
          <pc:sldMk cId="0" sldId="282"/>
        </pc:sldMkLst>
        <pc:spChg chg="add mod">
          <ac:chgData name="Mockler, Katy" userId="19a9d668-089b-45ff-b1cc-c178e3abc894" providerId="ADAL" clId="{772E9C45-3D11-4428-B2D4-FDB742C344D9}" dt="2021-10-25T19:13:30.209" v="30"/>
          <ac:spMkLst>
            <pc:docMk/>
            <pc:sldMk cId="0" sldId="282"/>
            <ac:spMk id="3" creationId="{8740253A-3A3C-4BA0-80F3-69ACB146788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03D762-4951-47F4-9831-977FB853B9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F8554C-39A5-4BAE-A616-149CC92EB38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3438DD9-E798-4EC4-9DC6-92D0184101C8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6042B35-B01C-4BC3-8425-81A547537E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7640D32-8C5D-48AD-82EB-9A0B504693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99CF50-FF35-4968-8903-8178382BAC6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132BA-55F6-484F-AAF9-35AF183FF8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8E3891D-C1BE-4D7C-AB91-77B3B9C493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A3C1EC7A-5F35-43FC-96F9-84CF1B4BDD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4ED6353F-B563-4E70-B9D8-2DD2C2C7103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All 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7DF743C0-0C66-4443-BA25-83EF384337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F0C8C9-3B49-4424-9353-19F61F95D2A4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53F00B7A-1293-4CE3-9517-EE246C828B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FE6EB27D-0C18-455D-9A6C-C4379D7B1A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All </a:t>
            </a: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160898B0-B97A-4606-A76D-7FBFCC81AA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8C8FEF-F64D-46FA-A134-C50865048897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E5EC4FC1-60D5-4376-BF9D-71413BD7BAF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EF034E95-AF47-4EB9-AC2C-70BA917E24C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All 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D47FA9FB-01B2-4344-96E4-EA98595402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35EB0B-D0C6-4C82-ACB0-84A3C10191EB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C58EA5A4-D426-422E-9191-A2CD5420DE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2FA20B60-7B78-4DCD-B79E-5525E2C867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All </a:t>
            </a: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0E99F6D9-B3EE-4E1D-8D13-D024443A31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2B5738-B456-4C0D-9B02-6AF2F9EFB86F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CE4522AA-263F-4D0C-83E3-5E049401AA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8CC714E9-D075-4D68-BEC4-0868E2439E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 </a:t>
            </a: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B1526DC1-3316-4537-9C58-668F440C94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059F75-ECB9-491B-86E4-721FF144D7F7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>
            <a:extLst>
              <a:ext uri="{FF2B5EF4-FFF2-40B4-BE49-F238E27FC236}">
                <a16:creationId xmlns:a16="http://schemas.microsoft.com/office/drawing/2014/main" id="{95D9F59A-573F-44CD-9FB5-E4A5923477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>
            <a:extLst>
              <a:ext uri="{FF2B5EF4-FFF2-40B4-BE49-F238E27FC236}">
                <a16:creationId xmlns:a16="http://schemas.microsoft.com/office/drawing/2014/main" id="{0199DB62-4C5B-41E3-A7EC-DCED6C5B9A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 </a:t>
            </a:r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27AA2772-A8CC-46CA-AB42-0BCE8C0BD5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70192E-9254-4D8E-AA51-F05EA4003542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1A0357CA-071A-4519-B10B-B1BA50F3D5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F31C7B12-6DD4-4491-ACE3-3D3F2B8C8A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 </a:t>
            </a: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9D8907D5-6FDC-4D55-A77E-514341CD1A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6BC0130-96CA-4038-BE7D-63DBF553ACCE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05B72D3B-F4D0-4A9C-8884-EA5E4AC578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23FD8BBA-AC88-4290-A931-E84F883B41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 </a:t>
            </a: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466C5394-952D-4E17-8D99-B715546AC4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200F66D-7CC8-436C-BB3C-004F03DD104F}" type="slidenum">
              <a:rPr lang="en-US" altLang="en-US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53633060-D660-4577-82E2-8D2E64B8F2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E2054E71-A898-49C8-ACE2-3EEB578B54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 </a:t>
            </a:r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2035D875-F1B8-4DB2-860E-B363F90DB7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749C2E-BEC5-44AD-A7E8-FE2E5441F811}" type="slidenum">
              <a:rPr lang="en-US" altLang="en-US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0257C1-3258-4200-A643-C48FDB9408D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5" name="Rounded Rectangle 10">
            <a:extLst>
              <a:ext uri="{FF2B5EF4-FFF2-40B4-BE49-F238E27FC236}">
                <a16:creationId xmlns:a16="http://schemas.microsoft.com/office/drawing/2014/main" id="{3DE0B083-C482-4B00-A994-B2B2B3D26CFA}"/>
              </a:ext>
            </a:extLst>
          </p:cNvPr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FF5169-CB90-482C-9E13-95826D5A583C}"/>
              </a:ext>
            </a:extLst>
          </p:cNvPr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A7D221-FDB5-41C1-A8BA-158F6496E94B}"/>
              </a:ext>
            </a:extLst>
          </p:cNvPr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0C7A4C-4D1C-46BF-9AFC-862217E5429D}"/>
              </a:ext>
            </a:extLst>
          </p:cNvPr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27">
            <a:extLst>
              <a:ext uri="{FF2B5EF4-FFF2-40B4-BE49-F238E27FC236}">
                <a16:creationId xmlns:a16="http://schemas.microsoft.com/office/drawing/2014/main" id="{9406C7E4-83D5-4165-83F2-193380AF8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68555-46FC-4DD9-A42C-A5FA48FDF441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12" name="Footer Placeholder 16">
            <a:extLst>
              <a:ext uri="{FF2B5EF4-FFF2-40B4-BE49-F238E27FC236}">
                <a16:creationId xmlns:a16="http://schemas.microsoft.com/office/drawing/2014/main" id="{04BF35C9-FD95-439C-A61C-253B94E5F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8">
            <a:extLst>
              <a:ext uri="{FF2B5EF4-FFF2-40B4-BE49-F238E27FC236}">
                <a16:creationId xmlns:a16="http://schemas.microsoft.com/office/drawing/2014/main" id="{DE0A3995-89AF-4BB9-8D54-B557B06E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DAB6807-6D52-4972-A0E4-515BC5AA54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5513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C3900BB0-1E4A-49C5-95CF-432651B16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437F1-A713-4602-9C5F-BCDE2357C945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C6522C8-A4EF-49BB-91C9-249354C51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70BD7C2B-F17E-4AB5-9242-87EBA3F89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70A2C-53F2-43AB-8910-171BD21A4F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7785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9F7ED97-F06D-471B-B899-7F6C709FC3D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5" name="Rounded Rectangle 10">
            <a:extLst>
              <a:ext uri="{FF2B5EF4-FFF2-40B4-BE49-F238E27FC236}">
                <a16:creationId xmlns:a16="http://schemas.microsoft.com/office/drawing/2014/main" id="{2B76BFD9-1246-4C1F-93EA-32B49D0BAD0F}"/>
              </a:ext>
            </a:extLst>
          </p:cNvPr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2F93DA-AE6A-4984-A405-4565A7B1E6CF}"/>
              </a:ext>
            </a:extLst>
          </p:cNvPr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286309-13A8-4C2B-9449-4FB6DAC01BAA}"/>
              </a:ext>
            </a:extLst>
          </p:cNvPr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621E1B-4977-4F8A-8722-CED95EF817F8}"/>
              </a:ext>
            </a:extLst>
          </p:cNvPr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920F2B3-0CBF-4659-840D-8045BCDDE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F8F27-800C-4AF3-B6D3-D822015B103D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AF8F6F4-14EC-45E8-9383-75D62303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011BA97-8802-4A2C-8914-59ABB668D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2C457DA-15F7-4EBB-8BAC-412061890A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53945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40AE7012-8C9B-4B68-8A68-20E33AEB3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221E1-78AF-421B-B303-9F5A5C701E5A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B2CCCDB1-D6F3-42AA-9CCE-4ADD9FE47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AF09FCC6-EC35-48CD-93C3-A67C026CD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C21BA-D52B-4630-9A1B-CBEA58DDB6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902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>
            <a:extLst>
              <a:ext uri="{FF2B5EF4-FFF2-40B4-BE49-F238E27FC236}">
                <a16:creationId xmlns:a16="http://schemas.microsoft.com/office/drawing/2014/main" id="{733BFAC4-54F0-4C52-AF7D-974FC0373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806EA-DFBC-4B60-982E-10DF48AF6F8E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E069345-5E4F-478D-99F2-7C333154F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54E8949B-EE5B-4964-88BB-A3C687887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C50DE-DC66-418C-A11C-35822E40CC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813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BEB6B766-8707-4A41-83F2-781C8BEA6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1DE40-7B9B-4406-95A2-D7788662275B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BED4962-545E-4B04-93A6-3362BBC6D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8AC7D2F2-3559-408F-9C2B-0AC747CD4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81832-6A09-4E24-94E1-48099EA2C6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56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0EB33B3D-F404-4028-86F5-79D005CFE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A07E0-CB6E-4AF5-AC89-C8148CCAF2C6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798ACC-FE5E-4396-AFC4-22430C7BC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CD674C96-0839-4743-BF2D-DDF0E132A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45555-3E80-437A-BE78-45FDD7DE5A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145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B78DEB4-B34C-486E-837E-10C7015997E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6" name="Rounded Rectangle 10">
            <a:extLst>
              <a:ext uri="{FF2B5EF4-FFF2-40B4-BE49-F238E27FC236}">
                <a16:creationId xmlns:a16="http://schemas.microsoft.com/office/drawing/2014/main" id="{0E10EF32-C485-44E4-BDD8-5335C4346F6C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675F8FB6-BB06-47E6-9575-21876BE47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E2740-ADA6-4A80-82E4-6BEF93FFBE91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025EA8F7-5C5A-4393-828E-4154EF06F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F6287B-0E0E-428C-9867-AD70083B6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03EFD17-E3C4-480A-A7B3-FF38F4CE94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8188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3633C29-D8C5-43FB-B067-20FB6B744693}"/>
              </a:ext>
            </a:extLst>
          </p:cNvPr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1C38CA-A69C-474C-8A24-33904D73CCF8}"/>
              </a:ext>
            </a:extLst>
          </p:cNvPr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C63E8-F220-4F77-A522-B7464D9BE46E}"/>
              </a:ext>
            </a:extLst>
          </p:cNvPr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FCF7C330-0D60-4B8F-ACE8-38FDB8A31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48A86-B526-4941-80C5-A4581D92C9C3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D2A9DC0D-D27D-453F-B094-BEDF31621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F5D6714-FACF-478E-9B15-435547CC8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6E607B6-1F19-4A2B-8C28-169E0F89C5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7411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EDF000DB-9F46-4DF5-B297-2BB6C1F7C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FA15B-75C3-4AC1-A8FD-44D6C51F8722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00AF8E8C-BB3A-4A0B-AA89-70930AAE7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85EA27DE-D241-445D-A277-EBB1DC933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50117-0E4B-45C5-9181-BA0FF2D6B9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2544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A3BB8AF9-62C3-44DC-9F70-521FF8151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1D39A-A80D-4F79-9251-8E156DD58452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DE874F3E-9313-4E19-A30A-2360CE79C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E9BCFD27-A41C-4033-BE1E-2368FF1FA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CCDDD-C2A7-4494-A9EF-7759F3CBFB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7931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C604A25-E7A2-4021-AF0A-5E7C615364B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8" name="Rounded Rectangle 7">
            <a:extLst>
              <a:ext uri="{FF2B5EF4-FFF2-40B4-BE49-F238E27FC236}">
                <a16:creationId xmlns:a16="http://schemas.microsoft.com/office/drawing/2014/main" id="{FB23942C-C0D0-45C5-8815-6D27AA42CD9F}"/>
              </a:ext>
            </a:extLst>
          </p:cNvPr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28" name="Title Placeholder 21">
            <a:extLst>
              <a:ext uri="{FF2B5EF4-FFF2-40B4-BE49-F238E27FC236}">
                <a16:creationId xmlns:a16="http://schemas.microsoft.com/office/drawing/2014/main" id="{3EAF3367-2F11-4EAD-8EB8-FA797D2EB20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12">
            <a:extLst>
              <a:ext uri="{FF2B5EF4-FFF2-40B4-BE49-F238E27FC236}">
                <a16:creationId xmlns:a16="http://schemas.microsoft.com/office/drawing/2014/main" id="{20139A6C-1409-404D-8363-487738F335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F993D43-FF99-4309-883A-89A379E5D1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AB54F5F3-10A3-4D61-A189-1E231739F5D9}" type="datetimeFigureOut">
              <a:rPr lang="en-US"/>
              <a:pPr>
                <a:defRPr/>
              </a:pPr>
              <a:t>10/25/2021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F6E65F-08AA-4414-923A-91F528784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BF7FB71-1FEF-4C86-84FC-B86F0B5CF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algn="ctr" eaLnBrk="1" hangingPunct="1">
              <a:defRPr sz="1400" smtClean="0">
                <a:solidFill>
                  <a:srgbClr val="FFFFFF"/>
                </a:solidFill>
                <a:latin typeface="Franklin Gothic Book" panose="020B0503020102020204" pitchFamily="34" charset="0"/>
              </a:defRPr>
            </a:lvl1pPr>
          </a:lstStyle>
          <a:p>
            <a:pPr>
              <a:defRPr/>
            </a:pPr>
            <a:fld id="{29B4C672-7059-4709-8C85-70EF7771B6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53" r:id="rId2"/>
    <p:sldLayoutId id="2147483861" r:id="rId3"/>
    <p:sldLayoutId id="2147483854" r:id="rId4"/>
    <p:sldLayoutId id="2147483855" r:id="rId5"/>
    <p:sldLayoutId id="2147483856" r:id="rId6"/>
    <p:sldLayoutId id="2147483857" r:id="rId7"/>
    <p:sldLayoutId id="2147483862" r:id="rId8"/>
    <p:sldLayoutId id="2147483863" r:id="rId9"/>
    <p:sldLayoutId id="2147483858" r:id="rId10"/>
    <p:sldLayoutId id="21474838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dacs.gov/Food-Nutrition/Nutrition-Programs/National-School-Lunch-Progra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E6A49E50-E879-4054-B46C-1A21B4EBF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altLang="en-US" b="1" dirty="0"/>
              <a:t>Offer Versus Serve (OVS) </a:t>
            </a:r>
            <a:br>
              <a:rPr altLang="en-US" b="1" dirty="0"/>
            </a:br>
            <a:r>
              <a:rPr altLang="en-US" b="1" dirty="0"/>
              <a:t>Grades K-8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CB515BFF-B5A5-4FE5-944D-55EB0D96E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/>
              <a:t>Age-Grade Group K-8</a:t>
            </a:r>
          </a:p>
        </p:txBody>
      </p:sp>
      <p:sp>
        <p:nvSpPr>
          <p:cNvPr id="8195" name="TextBox 2">
            <a:extLst>
              <a:ext uri="{FF2B5EF4-FFF2-40B4-BE49-F238E27FC236}">
                <a16:creationId xmlns:a16="http://schemas.microsoft.com/office/drawing/2014/main" id="{670451F7-943D-4B90-B8B0-7741B0816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00200"/>
            <a:ext cx="838200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/>
              <a:t> Offer versus Serve (OVS) is </a:t>
            </a:r>
            <a:r>
              <a:rPr lang="en-US" altLang="en-US" sz="2800" b="1"/>
              <a:t>optional </a:t>
            </a:r>
            <a:r>
              <a:rPr lang="en-US" altLang="en-US" sz="2800"/>
              <a:t>for lower grades (grades K-8)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/>
              <a:t>Five full components must be </a:t>
            </a:r>
            <a:r>
              <a:rPr lang="en-US" altLang="en-US" sz="2800" b="1"/>
              <a:t>offered</a:t>
            </a:r>
            <a:r>
              <a:rPr lang="en-US" altLang="en-US" sz="2800"/>
              <a:t>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7030A0"/>
                </a:solidFill>
              </a:rPr>
              <a:t>Meat/Meat Alternate </a:t>
            </a:r>
            <a:r>
              <a:rPr lang="en-US" altLang="en-US" sz="2800"/>
              <a:t>minimum 1 oz equivalent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FFC000"/>
                </a:solidFill>
              </a:rPr>
              <a:t>Grain</a:t>
            </a:r>
            <a:r>
              <a:rPr lang="en-US" altLang="en-US" sz="2800"/>
              <a:t> minimum 1 oz equivalent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B050"/>
                </a:solidFill>
              </a:rPr>
              <a:t>Vegetable </a:t>
            </a:r>
            <a:r>
              <a:rPr lang="en-US" altLang="en-US" sz="2800"/>
              <a:t>3/4 cup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FF0000"/>
                </a:solidFill>
              </a:rPr>
              <a:t>Fruit </a:t>
            </a:r>
            <a:r>
              <a:rPr lang="en-US" altLang="en-US" sz="2800"/>
              <a:t>1/2 cup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>
                <a:solidFill>
                  <a:srgbClr val="00B0F0"/>
                </a:solidFill>
              </a:rPr>
              <a:t>Fluid Milk </a:t>
            </a:r>
            <a:r>
              <a:rPr lang="en-US" altLang="en-US" sz="2800"/>
              <a:t>1 cup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/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solidFill>
                  <a:srgbClr val="C00000"/>
                </a:solidFill>
              </a:rPr>
              <a:t>Note:  Most menu plans will need to be prepared with 2 oz of meat/meat alternate and 2 oz equivalents of grains per day to fall within the minimum and maximum weekly ranges.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>
            <a:extLst>
              <a:ext uri="{FF2B5EF4-FFF2-40B4-BE49-F238E27FC236}">
                <a16:creationId xmlns:a16="http://schemas.microsoft.com/office/drawing/2014/main" id="{42178585-7731-4C71-91A5-81455786A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7772400" cy="1362075"/>
          </a:xfrm>
        </p:spPr>
        <p:txBody>
          <a:bodyPr/>
          <a:lstStyle/>
          <a:p>
            <a:pPr eaLnBrk="1" hangingPunct="1"/>
            <a:r>
              <a:rPr lang="en-US" altLang="en-US"/>
              <a:t>Age-Grade Group K-8</a:t>
            </a:r>
            <a:br>
              <a:rPr lang="en-US" altLang="en-US"/>
            </a:br>
            <a:r>
              <a:rPr lang="en-US" altLang="en-US"/>
              <a:t>OVS</a:t>
            </a:r>
            <a:endParaRPr lang="en-US" altLang="en-US" sz="3600"/>
          </a:p>
        </p:txBody>
      </p:sp>
      <p:sp>
        <p:nvSpPr>
          <p:cNvPr id="9219" name="TextBox 3">
            <a:extLst>
              <a:ext uri="{FF2B5EF4-FFF2-40B4-BE49-F238E27FC236}">
                <a16:creationId xmlns:a16="http://schemas.microsoft.com/office/drawing/2014/main" id="{6D580746-5425-4236-B4A2-4538BA02F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590800"/>
            <a:ext cx="83820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/>
              <a:t>A Reimbursable Meal must contain </a:t>
            </a:r>
            <a:r>
              <a:rPr lang="en-US" altLang="en-US" sz="2800" b="1"/>
              <a:t>three of five </a:t>
            </a:r>
            <a:r>
              <a:rPr lang="en-US" altLang="en-US" sz="2800"/>
              <a:t>components.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/>
              <a:t>Two full components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/>
              <a:t>	</a:t>
            </a:r>
            <a:r>
              <a:rPr lang="en-US" altLang="en-US" sz="2800" b="1"/>
              <a:t>and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/>
              <a:t>A </a:t>
            </a:r>
            <a:r>
              <a:rPr lang="en-US" altLang="en-US" sz="2800">
                <a:solidFill>
                  <a:srgbClr val="FF0000"/>
                </a:solidFill>
              </a:rPr>
              <a:t>Fruit</a:t>
            </a:r>
            <a:r>
              <a:rPr lang="en-US" altLang="en-US" sz="2800"/>
              <a:t> or </a:t>
            </a:r>
            <a:r>
              <a:rPr lang="en-US" altLang="en-US" sz="2800">
                <a:solidFill>
                  <a:srgbClr val="00B050"/>
                </a:solidFill>
              </a:rPr>
              <a:t>Vegetable</a:t>
            </a:r>
            <a:r>
              <a:rPr lang="en-US" altLang="en-US" sz="2800"/>
              <a:t> component or a combination of the two to make the third.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/>
              <a:t>At least 1/2 cup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>
            <a:extLst>
              <a:ext uri="{FF2B5EF4-FFF2-40B4-BE49-F238E27FC236}">
                <a16:creationId xmlns:a16="http://schemas.microsoft.com/office/drawing/2014/main" id="{92C983FE-896D-40AC-A75A-685CFD905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447800"/>
          </a:xfrm>
        </p:spPr>
        <p:txBody>
          <a:bodyPr/>
          <a:lstStyle/>
          <a:p>
            <a:pPr eaLnBrk="1" hangingPunct="1"/>
            <a:r>
              <a:rPr lang="en-US" altLang="en-US"/>
              <a:t>Age-Grade Group K-8</a:t>
            </a:r>
            <a:br>
              <a:rPr lang="en-US" altLang="en-US"/>
            </a:br>
            <a:r>
              <a:rPr lang="en-US" altLang="en-US"/>
              <a:t>OVS</a:t>
            </a:r>
            <a:endParaRPr lang="en-US" altLang="en-US" sz="3600"/>
          </a:p>
        </p:txBody>
      </p:sp>
      <p:sp>
        <p:nvSpPr>
          <p:cNvPr id="10243" name="TextBox 3">
            <a:extLst>
              <a:ext uri="{FF2B5EF4-FFF2-40B4-BE49-F238E27FC236}">
                <a16:creationId xmlns:a16="http://schemas.microsoft.com/office/drawing/2014/main" id="{B56C0C0A-2DC4-4FD5-B832-8B9C92B8E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895600"/>
            <a:ext cx="822960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/>
              <a:t>Decline options: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/>
              <a:t>Students are allowed to decline any two of five food components but must select at least 1/2 cup of either a </a:t>
            </a:r>
            <a:r>
              <a:rPr lang="en-US" altLang="en-US" sz="2800">
                <a:solidFill>
                  <a:srgbClr val="FF0000"/>
                </a:solidFill>
              </a:rPr>
              <a:t>Fruit</a:t>
            </a:r>
            <a:r>
              <a:rPr lang="en-US" altLang="en-US" sz="2800"/>
              <a:t> or </a:t>
            </a:r>
            <a:r>
              <a:rPr lang="en-US" altLang="en-US" sz="2800">
                <a:solidFill>
                  <a:srgbClr val="00B050"/>
                </a:solidFill>
              </a:rPr>
              <a:t>Vegetable</a:t>
            </a:r>
            <a:r>
              <a:rPr lang="en-US" altLang="en-US" sz="2800"/>
              <a:t> or smaller portions combined equaling 1/2 cup.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02ECE729-74E0-4E97-BB5B-73F1BB3A6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447800"/>
          </a:xfrm>
        </p:spPr>
        <p:txBody>
          <a:bodyPr/>
          <a:lstStyle/>
          <a:p>
            <a:pPr eaLnBrk="1" hangingPunct="1"/>
            <a:r>
              <a:rPr lang="en-US" altLang="en-US"/>
              <a:t>Age-Grade Group K-8</a:t>
            </a:r>
            <a:br>
              <a:rPr lang="en-US" altLang="en-US"/>
            </a:br>
            <a:r>
              <a:rPr lang="en-US" altLang="en-US"/>
              <a:t>OVS</a:t>
            </a:r>
            <a:endParaRPr lang="en-US" altLang="en-US" sz="3600"/>
          </a:p>
        </p:txBody>
      </p:sp>
      <p:sp>
        <p:nvSpPr>
          <p:cNvPr id="11267" name="TextBox 3">
            <a:extLst>
              <a:ext uri="{FF2B5EF4-FFF2-40B4-BE49-F238E27FC236}">
                <a16:creationId xmlns:a16="http://schemas.microsoft.com/office/drawing/2014/main" id="{00505F90-7D8A-45E1-B6D4-0B3D2404A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19400"/>
            <a:ext cx="8382000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/>
              <a:t>Minimum amount of </a:t>
            </a:r>
            <a:r>
              <a:rPr lang="en-US" altLang="en-US" sz="2800" b="1">
                <a:solidFill>
                  <a:srgbClr val="FF0000"/>
                </a:solidFill>
              </a:rPr>
              <a:t>Fruit</a:t>
            </a:r>
            <a:r>
              <a:rPr lang="en-US" altLang="en-US" sz="2800" b="1"/>
              <a:t> and </a:t>
            </a:r>
            <a:r>
              <a:rPr lang="en-US" altLang="en-US" sz="2800" b="1">
                <a:solidFill>
                  <a:srgbClr val="00B050"/>
                </a:solidFill>
              </a:rPr>
              <a:t>Vegetable</a:t>
            </a:r>
            <a:r>
              <a:rPr lang="en-US" altLang="en-US" sz="2800" b="1"/>
              <a:t>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/>
              <a:t>The minimum creditable serving size for a fruit or a vegetable is 1/8 cup.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800"/>
          </a:p>
          <a:p>
            <a:pPr lvl="1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800"/>
              <a:t>Students must select at least 1/2 cup of </a:t>
            </a:r>
            <a:r>
              <a:rPr lang="en-US" altLang="en-US" sz="2800">
                <a:solidFill>
                  <a:srgbClr val="FF0000"/>
                </a:solidFill>
              </a:rPr>
              <a:t>Fruit</a:t>
            </a:r>
            <a:r>
              <a:rPr lang="en-US" altLang="en-US" sz="2800"/>
              <a:t> or </a:t>
            </a:r>
            <a:r>
              <a:rPr lang="en-US" altLang="en-US" sz="2800">
                <a:solidFill>
                  <a:srgbClr val="00B050"/>
                </a:solidFill>
              </a:rPr>
              <a:t>Vegetable</a:t>
            </a:r>
            <a:r>
              <a:rPr lang="en-US" altLang="en-US" sz="2800"/>
              <a:t> for a reimbursable meal under OVS.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2">
            <a:extLst>
              <a:ext uri="{FF2B5EF4-FFF2-40B4-BE49-F238E27FC236}">
                <a16:creationId xmlns:a16="http://schemas.microsoft.com/office/drawing/2014/main" id="{AE9FA975-6E0B-4DA3-8242-195A8EFF39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altLang="en-US"/>
              <a:t>Age-Grade Group K-8</a:t>
            </a:r>
            <a:br>
              <a:rPr altLang="en-US"/>
            </a:br>
            <a:r>
              <a:rPr altLang="en-US"/>
              <a:t>OVS Activity</a:t>
            </a:r>
          </a:p>
        </p:txBody>
      </p:sp>
      <p:sp>
        <p:nvSpPr>
          <p:cNvPr id="12291" name="TextBox 3">
            <a:extLst>
              <a:ext uri="{FF2B5EF4-FFF2-40B4-BE49-F238E27FC236}">
                <a16:creationId xmlns:a16="http://schemas.microsoft.com/office/drawing/2014/main" id="{66FE8988-E141-40C4-B527-7E79663DE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429000"/>
            <a:ext cx="8001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/>
              <a:t>Review the following tray containing all five full components.</a:t>
            </a:r>
            <a:endParaRPr lang="en-US" altLang="en-US" sz="3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A5DDAE-728A-4746-86F9-5D3EE81DB6A8}"/>
              </a:ext>
            </a:extLst>
          </p:cNvPr>
          <p:cNvSpPr/>
          <p:nvPr/>
        </p:nvSpPr>
        <p:spPr>
          <a:xfrm>
            <a:off x="381000" y="5334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</a:rPr>
              <a:t>Fruit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1/2 cup offered</a:t>
            </a: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9AF86D61-2DD6-47E2-B63A-0A093E1AFBD9}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C000"/>
                </a:solidFill>
              </a:rPr>
              <a:t>Grain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oz minimum offered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1C41ACA-96EC-4FF0-89BA-1F6C1BDE9608}"/>
              </a:ext>
            </a:extLst>
          </p:cNvPr>
          <p:cNvSpPr/>
          <p:nvPr/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F0"/>
                </a:solidFill>
              </a:rPr>
              <a:t>Milk</a:t>
            </a:r>
            <a:endParaRPr lang="en-US" sz="2400" b="1" dirty="0">
              <a:solidFill>
                <a:srgbClr val="00B0F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cup offered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BD11C2B5-F92D-4802-9A82-04B181347EB3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3/4 cup offered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6379ECCC-600C-4617-BD44-9BE2810B2DAE}"/>
              </a:ext>
            </a:extLst>
          </p:cNvPr>
          <p:cNvSpPr/>
          <p:nvPr/>
        </p:nvSpPr>
        <p:spPr>
          <a:xfrm>
            <a:off x="3657600" y="3429000"/>
            <a:ext cx="53340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oz minimum offered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</a:rPr>
              <a:t>Meat/Meat Alternate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459206E-0703-4929-8137-333F04C409A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62200" y="2743200"/>
            <a:ext cx="5029200" cy="523875"/>
          </a:xfrm>
          <a:prstGeom prst="rect">
            <a:avLst/>
          </a:prstGeom>
          <a:solidFill>
            <a:schemeClr val="lt1"/>
          </a:solidFill>
          <a:ln w="28575" cap="flat" cmpd="sng" algn="ctr">
            <a:solidFill>
              <a:schemeClr val="dk1"/>
            </a:solidFill>
            <a:prstDash val="solid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K-8 Grade Grouping</a:t>
            </a:r>
          </a:p>
        </p:txBody>
      </p:sp>
      <p:sp>
        <p:nvSpPr>
          <p:cNvPr id="13330" name="Rectangle 8">
            <a:extLst>
              <a:ext uri="{FF2B5EF4-FFF2-40B4-BE49-F238E27FC236}">
                <a16:creationId xmlns:a16="http://schemas.microsoft.com/office/drawing/2014/main" id="{A9301AC2-C64F-447F-8F18-C0605C606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6248400"/>
            <a:ext cx="868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C00000"/>
                </a:solidFill>
              </a:rPr>
              <a:t>Most daily menu plans should offer 2 oz of M/MA &amp; 2 oz equivalents of Grains per day.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>
            <a:extLst>
              <a:ext uri="{FF2B5EF4-FFF2-40B4-BE49-F238E27FC236}">
                <a16:creationId xmlns:a16="http://schemas.microsoft.com/office/drawing/2014/main" id="{76765EC8-F55C-4DEE-A177-FA8E719B0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/>
              <a:t>Age-Grade Group K-8</a:t>
            </a:r>
            <a:br>
              <a:rPr lang="en-US" altLang="en-US"/>
            </a:br>
            <a:r>
              <a:rPr lang="en-US" altLang="en-US"/>
              <a:t>OVS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10ED32-7A90-4BC6-B906-A6750A095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2743200"/>
            <a:ext cx="8534400" cy="609600"/>
          </a:xfr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 algn="ctr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sz="3200" b="1" dirty="0">
                <a:solidFill>
                  <a:srgbClr val="00B050"/>
                </a:solidFill>
              </a:rPr>
              <a:t>Yes</a:t>
            </a:r>
            <a:r>
              <a:rPr lang="en-US" sz="3200" b="1" dirty="0">
                <a:solidFill>
                  <a:schemeClr val="tx1"/>
                </a:solidFill>
              </a:rPr>
              <a:t>……… or……….. </a:t>
            </a:r>
            <a:r>
              <a:rPr lang="en-US" sz="3200" b="1" dirty="0">
                <a:solidFill>
                  <a:srgbClr val="C00000"/>
                </a:solidFill>
              </a:rPr>
              <a:t>No</a:t>
            </a:r>
            <a:r>
              <a:rPr lang="en-US" sz="3200" b="1" dirty="0">
                <a:solidFill>
                  <a:schemeClr val="tx1"/>
                </a:solidFill>
              </a:rPr>
              <a:t>? </a:t>
            </a:r>
          </a:p>
        </p:txBody>
      </p:sp>
      <p:sp>
        <p:nvSpPr>
          <p:cNvPr id="15364" name="TextBox 3">
            <a:extLst>
              <a:ext uri="{FF2B5EF4-FFF2-40B4-BE49-F238E27FC236}">
                <a16:creationId xmlns:a16="http://schemas.microsoft.com/office/drawing/2014/main" id="{C83BD1A1-9B1B-40BB-BEC0-7EC0C1E0E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505200"/>
            <a:ext cx="73914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3200"/>
              <a:t>Look at the following trays and determine if the meals are reimbursable under OVS.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120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3200"/>
              <a:t>Explain your answer.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92E3C3-E1C7-481F-A3FF-435A4C688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0" y="5334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F1F1B96F-7FDA-4596-846A-C90516825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C90D2D6-AB05-4E72-ACBD-00A50618E3D8}"/>
              </a:ext>
            </a:extLst>
          </p:cNvPr>
          <p:cNvSpPr/>
          <p:nvPr/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F0"/>
                </a:solidFill>
              </a:rPr>
              <a:t>Milk</a:t>
            </a:r>
            <a:endParaRPr lang="en-US" sz="2400" b="1" dirty="0">
              <a:solidFill>
                <a:srgbClr val="00B0F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cup 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4410C202-05C3-418F-B45C-8621496BF7D3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1/2 cup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A472B1D3-76F3-4D40-8785-EFB930F564FC}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oz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</a:rPr>
              <a:t>Meat/Meat Alternate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D93D021-DBD9-4683-B7FD-BB32D044244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62200" y="2819400"/>
            <a:ext cx="5029200" cy="523875"/>
          </a:xfrm>
          <a:prstGeom prst="rect">
            <a:avLst/>
          </a:prstGeom>
          <a:solidFill>
            <a:schemeClr val="lt1"/>
          </a:solidFill>
          <a:ln w="28575" cap="flat" cmpd="sng" algn="ctr">
            <a:solidFill>
              <a:schemeClr val="dk1"/>
            </a:solidFill>
            <a:prstDash val="solid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K-8 Grade Grouping Example 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3">
            <a:extLst>
              <a:ext uri="{FF2B5EF4-FFF2-40B4-BE49-F238E27FC236}">
                <a16:creationId xmlns:a16="http://schemas.microsoft.com/office/drawing/2014/main" id="{3A4DDE51-E656-45E1-AFD4-39F85FD75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581400"/>
            <a:ext cx="7772400" cy="1938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Perpetua" pitchFamily="18" charset="0"/>
              </a:rPr>
              <a:t>Student selected: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Perpetua" pitchFamily="18" charset="0"/>
              </a:rPr>
              <a:t>Two full components and a reduced vegetable portion: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0070C0"/>
                </a:solidFill>
                <a:latin typeface="Perpetua" pitchFamily="18" charset="0"/>
              </a:rPr>
              <a:t>Milk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7030A0"/>
                </a:solidFill>
                <a:latin typeface="Perpetua" pitchFamily="18" charset="0"/>
              </a:rPr>
              <a:t>Meat/Meat Alternate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FF0000"/>
                </a:solidFill>
                <a:latin typeface="Perpetua" pitchFamily="18" charset="0"/>
              </a:rPr>
              <a:t>1/2 cup Fruit</a:t>
            </a:r>
            <a:r>
              <a:rPr lang="en-US" sz="2400" b="1" dirty="0">
                <a:latin typeface="Perpetua" pitchFamily="18" charset="0"/>
              </a:rPr>
              <a:t> (allowable reduced portion)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3E7C64C-C61C-4B9E-BC07-0DCD632F64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0702345">
            <a:off x="627878" y="1467905"/>
            <a:ext cx="145765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Yes</a:t>
            </a:r>
          </a:p>
        </p:txBody>
      </p:sp>
      <p:pic>
        <p:nvPicPr>
          <p:cNvPr id="18436" name="Picture 8">
            <a:extLst>
              <a:ext uri="{FF2B5EF4-FFF2-40B4-BE49-F238E27FC236}">
                <a16:creationId xmlns:a16="http://schemas.microsoft.com/office/drawing/2014/main" id="{0B6AC852-91E9-4E78-A3A7-42DEAC666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4" t="21449" r="4414" b="11475"/>
          <a:stretch>
            <a:fillRect/>
          </a:stretch>
        </p:blipFill>
        <p:spPr bwMode="auto">
          <a:xfrm>
            <a:off x="2286000" y="304800"/>
            <a:ext cx="60960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3EC7AD-84F2-4E2C-BDF2-7CC4D68784FE}"/>
              </a:ext>
            </a:extLst>
          </p:cNvPr>
          <p:cNvSpPr/>
          <p:nvPr/>
        </p:nvSpPr>
        <p:spPr>
          <a:xfrm>
            <a:off x="381000" y="5334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</a:rPr>
              <a:t>Fruit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1/4 cup  </a:t>
            </a: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C924AF1D-CD73-4E3F-86D2-488E2B00BD6C}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C000"/>
                </a:solidFill>
              </a:rPr>
              <a:t>Grain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oz 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2384205-D7EF-4AF3-9E0E-EED4EB13F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49CEC4B5-2724-40B4-BCF7-39614298405B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1/4 cup  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C3747A91-0320-4FF3-B220-DE3153F88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 </a:t>
            </a:r>
            <a:endParaRPr lang="en-US" sz="32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00E5A0A-6C37-44C2-B577-DF1CCDE9B49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819400"/>
            <a:ext cx="5029200" cy="523875"/>
          </a:xfrm>
          <a:prstGeom prst="rect">
            <a:avLst/>
          </a:prstGeom>
          <a:solidFill>
            <a:schemeClr val="lt1"/>
          </a:solidFill>
          <a:ln w="28575" cap="flat" cmpd="sng" algn="ctr">
            <a:solidFill>
              <a:schemeClr val="dk1"/>
            </a:solidFill>
            <a:prstDash val="solid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K-8 Grade Grouping Example 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3">
            <a:extLst>
              <a:ext uri="{FF2B5EF4-FFF2-40B4-BE49-F238E27FC236}">
                <a16:creationId xmlns:a16="http://schemas.microsoft.com/office/drawing/2014/main" id="{C10DD285-6006-469F-9B85-0307C57FC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886200"/>
            <a:ext cx="7924800" cy="21701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b="1" dirty="0"/>
              <a:t>Student selected: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b="1" dirty="0"/>
              <a:t>Two components from three items: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b="1" dirty="0"/>
              <a:t>Full </a:t>
            </a:r>
            <a:r>
              <a:rPr lang="en-US" sz="2400" b="1" dirty="0">
                <a:solidFill>
                  <a:srgbClr val="FFC000"/>
                </a:solidFill>
              </a:rPr>
              <a:t>Grain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b="1" dirty="0"/>
              <a:t>1/2 cup </a:t>
            </a:r>
            <a:r>
              <a:rPr lang="en-US" sz="2400" b="1" dirty="0">
                <a:solidFill>
                  <a:srgbClr val="00B050"/>
                </a:solidFill>
              </a:rPr>
              <a:t>Vegetable</a:t>
            </a:r>
          </a:p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sz="2400" b="1" dirty="0"/>
              <a:t>1/2 cup </a:t>
            </a:r>
            <a:r>
              <a:rPr lang="en-US" sz="2400" b="1" dirty="0">
                <a:solidFill>
                  <a:srgbClr val="FF0000"/>
                </a:solidFill>
              </a:rPr>
              <a:t>Fruit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F81EC31-CEC9-4834-A9C2-065AB7E79F1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593544">
            <a:off x="6834000" y="1468449"/>
            <a:ext cx="1389834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No</a:t>
            </a:r>
          </a:p>
        </p:txBody>
      </p:sp>
      <p:sp>
        <p:nvSpPr>
          <p:cNvPr id="21508" name="TextBox 8">
            <a:extLst>
              <a:ext uri="{FF2B5EF4-FFF2-40B4-BE49-F238E27FC236}">
                <a16:creationId xmlns:a16="http://schemas.microsoft.com/office/drawing/2014/main" id="{1DD5A2F2-278D-464F-9733-15A5DE672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4648200"/>
            <a:ext cx="3657600" cy="12001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Fruit and vegetables combined to 1/2 cup makes one component and minimum 1 oz grain component makes only two components selected.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CDA2180-EB40-4A97-A836-14E409A41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200400" y="4953000"/>
            <a:ext cx="16764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0" name="Picture 10">
            <a:extLst>
              <a:ext uri="{FF2B5EF4-FFF2-40B4-BE49-F238E27FC236}">
                <a16:creationId xmlns:a16="http://schemas.microsoft.com/office/drawing/2014/main" id="{1764A6E1-77F9-4840-AD40-CBB068742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27" t="21071" r="4453" b="11250"/>
          <a:stretch>
            <a:fillRect/>
          </a:stretch>
        </p:blipFill>
        <p:spPr bwMode="auto">
          <a:xfrm>
            <a:off x="838200" y="152400"/>
            <a:ext cx="60198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ABF1EE3-EDD9-410F-AD16-9D81ADE3A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733800" y="4940300"/>
            <a:ext cx="1143000" cy="2286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5113E1-BB13-45FF-AF4A-554441818853}"/>
              </a:ext>
            </a:extLst>
          </p:cNvPr>
          <p:cNvSpPr/>
          <p:nvPr/>
        </p:nvSpPr>
        <p:spPr>
          <a:xfrm>
            <a:off x="381000" y="5334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</a:rPr>
              <a:t>Fruit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1/2 cup  </a:t>
            </a: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3816747D-9A93-4C5A-8D76-4CBD78B3C459}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C000"/>
                </a:solidFill>
              </a:rPr>
              <a:t>Grain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 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09A8CC8-ED41-4D62-A2DA-A72455E4F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E5F91E18-1D88-4B9F-9E5A-9B99A855775F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1/8 cup  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F9881002-52E4-45D6-BA3E-3C1AA4420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 </a:t>
            </a:r>
            <a:endParaRPr lang="en-US" sz="32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60569E9-23FB-4A35-A171-79B22B11E99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819400"/>
            <a:ext cx="5029200" cy="523875"/>
          </a:xfrm>
          <a:prstGeom prst="rect">
            <a:avLst/>
          </a:prstGeom>
          <a:solidFill>
            <a:schemeClr val="lt1"/>
          </a:solidFill>
          <a:ln w="28575" cap="flat" cmpd="sng" algn="ctr">
            <a:solidFill>
              <a:schemeClr val="dk1"/>
            </a:solidFill>
            <a:prstDash val="solid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K-8 Grade Grouping Example 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3">
            <a:extLst>
              <a:ext uri="{FF2B5EF4-FFF2-40B4-BE49-F238E27FC236}">
                <a16:creationId xmlns:a16="http://schemas.microsoft.com/office/drawing/2014/main" id="{84F30AAE-1BC0-4F33-B108-C6C005BDB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505200"/>
            <a:ext cx="7772400" cy="1938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b="1" dirty="0"/>
              <a:t>Student selected: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b="1" dirty="0"/>
              <a:t>Two full components and one reduced vegetable portion:</a:t>
            </a: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/>
              <a:defRPr/>
            </a:pPr>
            <a:r>
              <a:rPr lang="en-US" altLang="en-US" sz="2400" b="1" dirty="0">
                <a:solidFill>
                  <a:srgbClr val="FFC000"/>
                </a:solidFill>
              </a:rPr>
              <a:t>Grain</a:t>
            </a: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/>
              <a:defRPr/>
            </a:pPr>
            <a:r>
              <a:rPr lang="en-US" altLang="en-US" sz="2400" b="1" dirty="0">
                <a:solidFill>
                  <a:srgbClr val="FF0000"/>
                </a:solidFill>
              </a:rPr>
              <a:t>1/2 cup Fruit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2400" b="1" dirty="0"/>
              <a:t>1/8 cup </a:t>
            </a:r>
            <a:r>
              <a:rPr lang="en-US" altLang="en-US" sz="2400" b="1" dirty="0">
                <a:solidFill>
                  <a:srgbClr val="00B050"/>
                </a:solidFill>
              </a:rPr>
              <a:t>Vegetable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8FC3944-A682-4BD1-B77A-CE1C04D22D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584106">
            <a:off x="6534852" y="1587492"/>
            <a:ext cx="1723039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No</a:t>
            </a:r>
          </a:p>
        </p:txBody>
      </p:sp>
      <p:sp>
        <p:nvSpPr>
          <p:cNvPr id="24580" name="TextBox 6">
            <a:extLst>
              <a:ext uri="{FF2B5EF4-FFF2-40B4-BE49-F238E27FC236}">
                <a16:creationId xmlns:a16="http://schemas.microsoft.com/office/drawing/2014/main" id="{811FBE85-9630-4706-8020-9D47E46F0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419600"/>
            <a:ext cx="3886200" cy="12001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1/8 cup portion of vegetable is not adequate for the third full vegetable component  and is an extra item.  Need 1/2 cup vegetable or more for full component credit.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77543DA-35AE-4CA5-8C8C-1709D4C36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429000" y="5029200"/>
            <a:ext cx="1066800" cy="1524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582" name="Picture 11">
            <a:extLst>
              <a:ext uri="{FF2B5EF4-FFF2-40B4-BE49-F238E27FC236}">
                <a16:creationId xmlns:a16="http://schemas.microsoft.com/office/drawing/2014/main" id="{632AD8A8-834B-4577-AEB7-B4DA0FBAB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2" t="21014" r="4523" b="11232"/>
          <a:stretch>
            <a:fillRect/>
          </a:stretch>
        </p:blipFill>
        <p:spPr bwMode="auto">
          <a:xfrm>
            <a:off x="762000" y="228600"/>
            <a:ext cx="5943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1B00066-A157-4A12-AF89-A45A749D205E}"/>
              </a:ext>
            </a:extLst>
          </p:cNvPr>
          <p:cNvSpPr/>
          <p:nvPr/>
        </p:nvSpPr>
        <p:spPr>
          <a:xfrm>
            <a:off x="381000" y="5334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</a:rPr>
              <a:t>Fruit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1/4 cup </a:t>
            </a: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B83BE24D-B2DB-497C-B618-44712C744955}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C000"/>
                </a:solidFill>
              </a:rPr>
              <a:t>Grain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 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6A618BB-EF65-41FA-A1FE-7F9694FE7D0F}"/>
              </a:ext>
            </a:extLst>
          </p:cNvPr>
          <p:cNvSpPr/>
          <p:nvPr/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F0"/>
                </a:solidFill>
              </a:rPr>
              <a:t>Milk</a:t>
            </a:r>
            <a:endParaRPr lang="en-US" sz="2400" b="1" dirty="0">
              <a:solidFill>
                <a:srgbClr val="00B0F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cup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E52D3C3C-FD45-43FA-9DB1-8623954C5BC5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1/4 cup  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1C2E4163-936E-4A2A-A33B-69FD7E01E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 </a:t>
            </a:r>
            <a:endParaRPr lang="en-US" sz="3200" b="1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7565EC4-AB34-489B-8FA8-677DB66C904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743200"/>
            <a:ext cx="5029200" cy="523875"/>
          </a:xfrm>
          <a:prstGeom prst="rect">
            <a:avLst/>
          </a:prstGeom>
          <a:solidFill>
            <a:schemeClr val="lt1"/>
          </a:solidFill>
          <a:ln w="28575" cap="flat" cmpd="sng" algn="ctr">
            <a:solidFill>
              <a:schemeClr val="dk1"/>
            </a:solidFill>
            <a:prstDash val="solid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K-8 Grade Grouping Example 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3">
            <a:extLst>
              <a:ext uri="{FF2B5EF4-FFF2-40B4-BE49-F238E27FC236}">
                <a16:creationId xmlns:a16="http://schemas.microsoft.com/office/drawing/2014/main" id="{6C06C621-36AE-462E-8131-85013AE12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505200"/>
            <a:ext cx="7772400" cy="2308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Perpetua" pitchFamily="18" charset="0"/>
              </a:rPr>
              <a:t>Student selected: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Perpetua" pitchFamily="18" charset="0"/>
              </a:rPr>
              <a:t>Two full components and two reduced portions: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FFC000"/>
                </a:solidFill>
                <a:latin typeface="Perpetua" pitchFamily="18" charset="0"/>
              </a:rPr>
              <a:t>Grain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00B0F0"/>
                </a:solidFill>
                <a:latin typeface="Perpetua" pitchFamily="18" charset="0"/>
              </a:rPr>
              <a:t>Milk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>
                <a:latin typeface="Perpetua" pitchFamily="18" charset="0"/>
              </a:rPr>
              <a:t>1/4 cup </a:t>
            </a:r>
            <a:r>
              <a:rPr lang="en-US" sz="2400" b="1" dirty="0">
                <a:solidFill>
                  <a:srgbClr val="00B050"/>
                </a:solidFill>
                <a:latin typeface="Perpetua" pitchFamily="18" charset="0"/>
              </a:rPr>
              <a:t>Vegetable +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Perpetua" pitchFamily="18" charset="0"/>
              </a:rPr>
              <a:t>3.    1/4 cup </a:t>
            </a:r>
            <a:r>
              <a:rPr lang="en-US" sz="2400" b="1" dirty="0">
                <a:solidFill>
                  <a:srgbClr val="FF0000"/>
                </a:solidFill>
                <a:latin typeface="Perpetua" pitchFamily="18" charset="0"/>
              </a:rPr>
              <a:t>Fruit</a:t>
            </a:r>
          </a:p>
        </p:txBody>
      </p:sp>
      <p:sp>
        <p:nvSpPr>
          <p:cNvPr id="27651" name="TextBox 5">
            <a:extLst>
              <a:ext uri="{FF2B5EF4-FFF2-40B4-BE49-F238E27FC236}">
                <a16:creationId xmlns:a16="http://schemas.microsoft.com/office/drawing/2014/main" id="{587F4E6A-B7E2-46DB-9CE6-077629D79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495800"/>
            <a:ext cx="3581400" cy="9239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Both vegetable and fruit may be reduced to 1/4 cup because two additional full components were selected.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C67090B-7A8F-4491-9047-08956D5C45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962400" y="4953000"/>
            <a:ext cx="914400" cy="2286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FED2377-BB27-49D3-8366-9DB94D75B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3276600" y="4953000"/>
            <a:ext cx="16002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9E65221B-B066-4E7F-A6C2-8ACC0133D48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0702345">
            <a:off x="604315" y="1290933"/>
            <a:ext cx="145765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Yes</a:t>
            </a:r>
          </a:p>
        </p:txBody>
      </p:sp>
      <p:pic>
        <p:nvPicPr>
          <p:cNvPr id="27655" name="Picture 11">
            <a:extLst>
              <a:ext uri="{FF2B5EF4-FFF2-40B4-BE49-F238E27FC236}">
                <a16:creationId xmlns:a16="http://schemas.microsoft.com/office/drawing/2014/main" id="{805A6680-DFB7-44ED-A6C2-584875EDC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13" t="21053" r="4298" b="11316"/>
          <a:stretch>
            <a:fillRect/>
          </a:stretch>
        </p:blipFill>
        <p:spPr bwMode="auto">
          <a:xfrm>
            <a:off x="2209800" y="228600"/>
            <a:ext cx="6324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56C541-5E9A-46E7-9114-E0A1DC054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0" y="4572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32F0EEB7-5C79-4CC8-9B0C-91C5753306CE}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C000"/>
                </a:solidFill>
              </a:rPr>
              <a:t>Grain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 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B38B712-7CB7-484C-8BE8-015007A2283A}"/>
              </a:ext>
            </a:extLst>
          </p:cNvPr>
          <p:cNvSpPr/>
          <p:nvPr/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F0"/>
                </a:solidFill>
              </a:rPr>
              <a:t>Milk</a:t>
            </a:r>
            <a:endParaRPr lang="en-US" sz="2400" b="1" dirty="0">
              <a:solidFill>
                <a:srgbClr val="00B0F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cup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7756BA9A-7E37-4CA6-99AF-31B989D8B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E1F354E-0AFB-421F-892E-78BD56AF6C87}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</a:rPr>
              <a:t>Meat/Meat Alternate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F4C20A8-37FF-4BC4-A067-0AB6D5B3CE1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743200"/>
            <a:ext cx="5029200" cy="523875"/>
          </a:xfrm>
          <a:prstGeom prst="rect">
            <a:avLst/>
          </a:prstGeom>
          <a:solidFill>
            <a:schemeClr val="lt1"/>
          </a:solidFill>
          <a:ln w="28575" cap="flat" cmpd="sng" algn="ctr">
            <a:solidFill>
              <a:schemeClr val="dk1"/>
            </a:solidFill>
            <a:prstDash val="solid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K-8 Grade Grouping Example 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Box 3">
            <a:extLst>
              <a:ext uri="{FF2B5EF4-FFF2-40B4-BE49-F238E27FC236}">
                <a16:creationId xmlns:a16="http://schemas.microsoft.com/office/drawing/2014/main" id="{70CB77A8-E83E-4C30-896A-4F7A3D91A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505200"/>
            <a:ext cx="7772400" cy="2678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Student selected: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Three full components but did not select a portion of a fruit or vegetable: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b="1">
                <a:solidFill>
                  <a:srgbClr val="FFC000"/>
                </a:solidFill>
              </a:rPr>
              <a:t>Full</a:t>
            </a:r>
            <a:r>
              <a:rPr lang="en-US" altLang="en-US" sz="2400" b="1"/>
              <a:t> </a:t>
            </a:r>
            <a:r>
              <a:rPr lang="en-US" altLang="en-US" sz="2400" b="1">
                <a:solidFill>
                  <a:srgbClr val="FFC000"/>
                </a:solidFill>
              </a:rPr>
              <a:t>2 oz. eq. Grain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b="1">
                <a:solidFill>
                  <a:srgbClr val="00B0F0"/>
                </a:solidFill>
              </a:rPr>
              <a:t>Milk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b="1">
                <a:solidFill>
                  <a:srgbClr val="7030A0"/>
                </a:solidFill>
              </a:rPr>
              <a:t>Meat/Meat Alternate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603A8F-8624-49B9-90BC-042F82496EC9}"/>
              </a:ext>
            </a:extLst>
          </p:cNvPr>
          <p:cNvSpPr/>
          <p:nvPr/>
        </p:nvSpPr>
        <p:spPr>
          <a:xfrm rot="871595">
            <a:off x="6825997" y="1472068"/>
            <a:ext cx="1207383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No</a:t>
            </a:r>
          </a:p>
        </p:txBody>
      </p:sp>
      <p:sp>
        <p:nvSpPr>
          <p:cNvPr id="30724" name="TextBox 8">
            <a:extLst>
              <a:ext uri="{FF2B5EF4-FFF2-40B4-BE49-F238E27FC236}">
                <a16:creationId xmlns:a16="http://schemas.microsoft.com/office/drawing/2014/main" id="{F87C54B5-315A-48F6-8CAD-D7E4EB137B9A}"/>
              </a:ext>
            </a:extLst>
          </p:cNvPr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4038600" y="4367213"/>
            <a:ext cx="4953000" cy="2032000"/>
          </a:xfrm>
          <a:prstGeom prst="rect">
            <a:avLst/>
          </a:prstGeom>
          <a:noFill/>
          <a:ln w="9525">
            <a:solidFill>
              <a:srgbClr val="FF0000"/>
            </a:solidFill>
            <a:prstDash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Students </a:t>
            </a: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must select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either a ½ cup of fruit or ½ cup of vegetable (or combination equaling ½ cup or more) for this meal to be reimbursable.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anose="02020502060401020303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Tip: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 Offer multiple choices of 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Fruit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erpetua" panose="02020502060401020303" pitchFamily="18" charset="0"/>
                <a:ea typeface="+mn-ea"/>
                <a:cs typeface="+mn-cs"/>
              </a:rPr>
              <a:t> choices daily at each meal from fresh, frozen, canned, dried and 100% juices.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anose="02020502060401020303" pitchFamily="18" charset="0"/>
              <a:ea typeface="+mn-ea"/>
              <a:cs typeface="+mn-cs"/>
            </a:endParaRPr>
          </a:p>
        </p:txBody>
      </p:sp>
      <p:pic>
        <p:nvPicPr>
          <p:cNvPr id="30725" name="Picture 6">
            <a:extLst>
              <a:ext uri="{FF2B5EF4-FFF2-40B4-BE49-F238E27FC236}">
                <a16:creationId xmlns:a16="http://schemas.microsoft.com/office/drawing/2014/main" id="{1F7D4B11-FD9A-4C54-8F82-D67E0764D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32" t="20866" r="4379" b="11128"/>
          <a:stretch>
            <a:fillRect/>
          </a:stretch>
        </p:blipFill>
        <p:spPr bwMode="auto">
          <a:xfrm>
            <a:off x="838200" y="304800"/>
            <a:ext cx="5791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658F51-3F46-450F-8558-DF0B6342E9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0" y="4572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75721A46-4D18-4F2A-B6C1-056D10AB9AC2}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C000"/>
                </a:solidFill>
              </a:rPr>
              <a:t>Grain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 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045DD2B-FCEE-4951-90AB-9A9E2477D7D7}"/>
              </a:ext>
            </a:extLst>
          </p:cNvPr>
          <p:cNvSpPr/>
          <p:nvPr/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F0"/>
                </a:solidFill>
              </a:rPr>
              <a:t>Milk</a:t>
            </a:r>
            <a:endParaRPr lang="en-US" sz="2400" b="1" dirty="0">
              <a:solidFill>
                <a:srgbClr val="00B0F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cup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1CB6EF9C-8566-476E-BF35-7AF33662129F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1/4 cup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F30F7B34-8D75-420B-B7AF-A4F04A4873B0}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</a:rPr>
              <a:t>Meat/Meat Alternate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40A9730-ED7E-4BDC-A0F6-04923358DD0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819400"/>
            <a:ext cx="5029200" cy="523875"/>
          </a:xfrm>
          <a:prstGeom prst="rect">
            <a:avLst/>
          </a:prstGeom>
          <a:solidFill>
            <a:schemeClr val="lt1"/>
          </a:solidFill>
          <a:ln w="28575" cap="flat" cmpd="sng" algn="ctr">
            <a:solidFill>
              <a:schemeClr val="dk1"/>
            </a:solidFill>
            <a:prstDash val="solid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K-8 Grade Grouping Example 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3">
            <a:extLst>
              <a:ext uri="{FF2B5EF4-FFF2-40B4-BE49-F238E27FC236}">
                <a16:creationId xmlns:a16="http://schemas.microsoft.com/office/drawing/2014/main" id="{710217C7-3FA2-4BCE-94F4-F9A20272D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657600"/>
            <a:ext cx="8153400" cy="230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Student selected: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/>
              <a:t>Three full components but inadequate portion of vegetable: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b="1">
                <a:solidFill>
                  <a:srgbClr val="FFC000"/>
                </a:solidFill>
              </a:rPr>
              <a:t>Grain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b="1">
                <a:solidFill>
                  <a:srgbClr val="00B0F0"/>
                </a:solidFill>
              </a:rPr>
              <a:t>Milk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b="1">
                <a:solidFill>
                  <a:srgbClr val="7030A0"/>
                </a:solidFill>
              </a:rPr>
              <a:t>Meat/Meat Alternate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b="1"/>
              <a:t>1/4 cup </a:t>
            </a:r>
            <a:r>
              <a:rPr lang="en-US" altLang="en-US" sz="2400" b="1">
                <a:solidFill>
                  <a:srgbClr val="00B050"/>
                </a:solidFill>
              </a:rPr>
              <a:t>Vegetable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517AADB-5D30-4F8A-9B69-498C48C7BC0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431154">
            <a:off x="6911008" y="1443489"/>
            <a:ext cx="1207383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No</a:t>
            </a:r>
          </a:p>
        </p:txBody>
      </p:sp>
      <p:sp>
        <p:nvSpPr>
          <p:cNvPr id="33796" name="TextBox 8">
            <a:extLst>
              <a:ext uri="{FF2B5EF4-FFF2-40B4-BE49-F238E27FC236}">
                <a16:creationId xmlns:a16="http://schemas.microsoft.com/office/drawing/2014/main" id="{A694E0B7-89D4-438F-8754-CAE062817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572000"/>
            <a:ext cx="3657600" cy="9239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Students must select no less than 1/2 cup of fruit, vegetable or combined 1/2 cup to be reimbursable.</a:t>
            </a:r>
          </a:p>
        </p:txBody>
      </p:sp>
      <p:pic>
        <p:nvPicPr>
          <p:cNvPr id="33797" name="Picture 5">
            <a:extLst>
              <a:ext uri="{FF2B5EF4-FFF2-40B4-BE49-F238E27FC236}">
                <a16:creationId xmlns:a16="http://schemas.microsoft.com/office/drawing/2014/main" id="{D12ACEF5-753E-434A-9528-43957A466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92" t="21158" r="4340" b="11133"/>
          <a:stretch>
            <a:fillRect/>
          </a:stretch>
        </p:blipFill>
        <p:spPr bwMode="auto">
          <a:xfrm>
            <a:off x="762000" y="304800"/>
            <a:ext cx="60198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417229-6402-4DDF-B7B6-25BC97395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1000" y="4572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8C866371-0B46-4DA0-96B8-69FE1BC730CE}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C000"/>
                </a:solidFill>
              </a:rPr>
              <a:t>Grain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oz 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37C1142-3F82-4B54-B0AB-D7E5E8CE63E5}"/>
              </a:ext>
            </a:extLst>
          </p:cNvPr>
          <p:cNvSpPr/>
          <p:nvPr/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F0"/>
                </a:solidFill>
              </a:rPr>
              <a:t>Milk</a:t>
            </a:r>
            <a:endParaRPr lang="en-US" sz="2400" b="1" dirty="0">
              <a:solidFill>
                <a:srgbClr val="00B0F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cup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E7CF79C2-F9EE-4883-8998-808BA9476E42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1/2 cup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0B18BE2-612E-492F-808D-0D7164C020AF}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2 oz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</a:rPr>
              <a:t>Meat/Meat Alternate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4C3C32E-6973-4832-B1D1-B3B371F4946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819400"/>
            <a:ext cx="5029200" cy="523875"/>
          </a:xfrm>
          <a:prstGeom prst="rect">
            <a:avLst/>
          </a:prstGeom>
          <a:solidFill>
            <a:schemeClr val="lt1"/>
          </a:solidFill>
          <a:ln w="28575" cap="flat" cmpd="sng" algn="ctr">
            <a:solidFill>
              <a:schemeClr val="dk1"/>
            </a:solidFill>
            <a:prstDash val="solid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K-8 Grade Grouping Example 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3">
            <a:extLst>
              <a:ext uri="{FF2B5EF4-FFF2-40B4-BE49-F238E27FC236}">
                <a16:creationId xmlns:a16="http://schemas.microsoft.com/office/drawing/2014/main" id="{9A1B8A0B-B798-450C-8ACA-AA6E8F90F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581400"/>
            <a:ext cx="6934200" cy="2308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Perpetua" pitchFamily="18" charset="0"/>
              </a:rPr>
              <a:t>Student selected: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Perpetua" pitchFamily="18" charset="0"/>
              </a:rPr>
              <a:t>Four components: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FFC000"/>
                </a:solidFill>
                <a:latin typeface="Perpetua" pitchFamily="18" charset="0"/>
              </a:rPr>
              <a:t>Grain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00B0F0"/>
                </a:solidFill>
                <a:latin typeface="Perpetua" pitchFamily="18" charset="0"/>
              </a:rPr>
              <a:t>Milk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00B050"/>
                </a:solidFill>
                <a:latin typeface="Perpetua" pitchFamily="18" charset="0"/>
              </a:rPr>
              <a:t>1/2 cup Vegetable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7030A0"/>
                </a:solidFill>
                <a:latin typeface="Perpetua" pitchFamily="18" charset="0"/>
              </a:rPr>
              <a:t>Meat/Meat Alternate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26A091C-8542-4142-BBCD-D57BC6A9B7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0972328">
            <a:off x="1085079" y="1696505"/>
            <a:ext cx="145765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Yes</a:t>
            </a:r>
          </a:p>
        </p:txBody>
      </p:sp>
      <p:pic>
        <p:nvPicPr>
          <p:cNvPr id="36868" name="Picture 6">
            <a:extLst>
              <a:ext uri="{FF2B5EF4-FFF2-40B4-BE49-F238E27FC236}">
                <a16:creationId xmlns:a16="http://schemas.microsoft.com/office/drawing/2014/main" id="{0DF05533-9B16-4164-A8C0-13EFAD3CF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1" t="20935" r="4378" b="10963"/>
          <a:stretch>
            <a:fillRect/>
          </a:stretch>
        </p:blipFill>
        <p:spPr bwMode="auto">
          <a:xfrm>
            <a:off x="3124200" y="304800"/>
            <a:ext cx="56388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963D8E-1EA5-45D8-9E26-CF4777063B01}"/>
              </a:ext>
            </a:extLst>
          </p:cNvPr>
          <p:cNvSpPr/>
          <p:nvPr/>
        </p:nvSpPr>
        <p:spPr>
          <a:xfrm>
            <a:off x="381000" y="457200"/>
            <a:ext cx="2971800" cy="190500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</a:rPr>
              <a:t>Fruit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1/2 cup</a:t>
            </a:r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658C5EBB-50F1-4433-A73A-9BB85E3EE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2800" y="228600"/>
            <a:ext cx="3048000" cy="2438400"/>
          </a:xfrm>
          <a:prstGeom prst="diamond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8F1FB7-AE7E-4FC6-A991-976B4A64A7E7}"/>
              </a:ext>
            </a:extLst>
          </p:cNvPr>
          <p:cNvSpPr/>
          <p:nvPr/>
        </p:nvSpPr>
        <p:spPr>
          <a:xfrm>
            <a:off x="6477000" y="533400"/>
            <a:ext cx="2286000" cy="1828800"/>
          </a:xfrm>
          <a:prstGeom prst="roundRect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F0"/>
                </a:solidFill>
              </a:rPr>
              <a:t>Milk</a:t>
            </a:r>
            <a:endParaRPr lang="en-US" sz="2400" b="1" dirty="0">
              <a:solidFill>
                <a:srgbClr val="00B0F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cup 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B58C5737-1D26-453D-A890-3ECA7C633573}"/>
              </a:ext>
            </a:extLst>
          </p:cNvPr>
          <p:cNvSpPr/>
          <p:nvPr/>
        </p:nvSpPr>
        <p:spPr>
          <a:xfrm>
            <a:off x="381000" y="3810000"/>
            <a:ext cx="3733800" cy="2362200"/>
          </a:xfrm>
          <a:prstGeom prst="hexagon">
            <a:avLst/>
          </a:prstGeom>
          <a:solidFill>
            <a:schemeClr val="bg1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B050"/>
                </a:solidFill>
              </a:rPr>
              <a:t>Vegetable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1/8 cup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4D883C4-ADC2-486A-95A8-B4BE687F0762}"/>
              </a:ext>
            </a:extLst>
          </p:cNvPr>
          <p:cNvSpPr/>
          <p:nvPr/>
        </p:nvSpPr>
        <p:spPr>
          <a:xfrm>
            <a:off x="3657600" y="3429000"/>
            <a:ext cx="5257800" cy="2743200"/>
          </a:xfrm>
          <a:prstGeom prst="triangle">
            <a:avLst>
              <a:gd name="adj" fmla="val 52559"/>
            </a:avLst>
          </a:prstGeom>
          <a:solidFill>
            <a:schemeClr val="bg1"/>
          </a:solidFill>
          <a:ln>
            <a:solidFill>
              <a:srgbClr val="7030A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1"/>
                </a:solidFill>
              </a:rPr>
              <a:t>1 oz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7030A0"/>
                </a:solidFill>
              </a:rPr>
              <a:t>Meat/Meat Alternate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2087C62-9A15-48AE-817E-E38B2169163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0" y="2743200"/>
            <a:ext cx="5029200" cy="523875"/>
          </a:xfrm>
          <a:prstGeom prst="rect">
            <a:avLst/>
          </a:prstGeom>
          <a:solidFill>
            <a:schemeClr val="lt1"/>
          </a:solidFill>
          <a:ln w="28575" cap="flat" cmpd="sng" algn="ctr">
            <a:solidFill>
              <a:schemeClr val="dk1"/>
            </a:solidFill>
            <a:prstDash val="solid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K-8 Grade Grouping Example 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Box 3">
            <a:extLst>
              <a:ext uri="{FF2B5EF4-FFF2-40B4-BE49-F238E27FC236}">
                <a16:creationId xmlns:a16="http://schemas.microsoft.com/office/drawing/2014/main" id="{4D6BC07D-29FC-4738-B292-AF6F4750C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505200"/>
            <a:ext cx="7924800" cy="2308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Perpetua" pitchFamily="18" charset="0"/>
              </a:rPr>
              <a:t>Student selected: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Perpetua" pitchFamily="18" charset="0"/>
              </a:rPr>
              <a:t>Three  full components and extra vegetable: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00B0F0"/>
                </a:solidFill>
                <a:latin typeface="Perpetua" pitchFamily="18" charset="0"/>
              </a:rPr>
              <a:t>Milk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7030A0"/>
                </a:solidFill>
                <a:latin typeface="Perpetua" pitchFamily="18" charset="0"/>
              </a:rPr>
              <a:t>Meat/Meat Alternate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FF0000"/>
                </a:solidFill>
                <a:latin typeface="Perpetua" pitchFamily="18" charset="0"/>
              </a:rPr>
              <a:t>1/2 cup Fruit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2400" b="1" dirty="0">
                <a:latin typeface="Perpetua" pitchFamily="18" charset="0"/>
              </a:rPr>
              <a:t>1/8 cup </a:t>
            </a:r>
            <a:r>
              <a:rPr lang="en-US" sz="2400" b="1" dirty="0">
                <a:solidFill>
                  <a:srgbClr val="00B050"/>
                </a:solidFill>
                <a:latin typeface="Perpetua" pitchFamily="18" charset="0"/>
              </a:rPr>
              <a:t>Vegetable</a:t>
            </a:r>
          </a:p>
        </p:txBody>
      </p:sp>
      <p:sp>
        <p:nvSpPr>
          <p:cNvPr id="39939" name="TextBox 5">
            <a:extLst>
              <a:ext uri="{FF2B5EF4-FFF2-40B4-BE49-F238E27FC236}">
                <a16:creationId xmlns:a16="http://schemas.microsoft.com/office/drawing/2014/main" id="{1E35042D-4AED-4851-A53E-883C849FB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572000"/>
            <a:ext cx="4648200" cy="92392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Perpetua" panose="02020502060401020303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Perpetua" panose="02020502060401020303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Perpetua" panose="0202050206040102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Student selected 1/2 cup fruit which meets the minimum requirement for a reimbursable meal and an extra reduced portion of vegetable component.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EB69486-1A81-4441-ACB0-55C48E440A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1101349">
            <a:off x="1049677" y="1395899"/>
            <a:ext cx="145765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Yes</a:t>
            </a:r>
          </a:p>
        </p:txBody>
      </p:sp>
      <p:pic>
        <p:nvPicPr>
          <p:cNvPr id="39941" name="Picture 6">
            <a:extLst>
              <a:ext uri="{FF2B5EF4-FFF2-40B4-BE49-F238E27FC236}">
                <a16:creationId xmlns:a16="http://schemas.microsoft.com/office/drawing/2014/main" id="{1A1874D8-5D15-4729-A6A7-528E87A47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39" t="21095" r="4330" b="11115"/>
          <a:stretch>
            <a:fillRect/>
          </a:stretch>
        </p:blipFill>
        <p:spPr bwMode="auto">
          <a:xfrm>
            <a:off x="3048000" y="228600"/>
            <a:ext cx="5707063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EFA46FA-9F81-46B1-AAD6-B6FF53782C3B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228600"/>
          <a:ext cx="8839200" cy="6400799"/>
        </p:xfrm>
        <a:graphic>
          <a:graphicData uri="http://schemas.openxmlformats.org/drawingml/2006/table">
            <a:tbl>
              <a:tblPr/>
              <a:tblGrid>
                <a:gridCol w="4459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0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801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Calibri"/>
                          <a:ea typeface="Calibri"/>
                          <a:cs typeface="Times New Roman"/>
                        </a:rPr>
                        <a:t>OVS – Summary/Comparison Chart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74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OVS is optional for grades K-8 in lunch</a:t>
                      </a:r>
                      <a:r>
                        <a:rPr lang="en-US" sz="1400" b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 and breakfast.</a:t>
                      </a:r>
                      <a:endParaRPr lang="en-US" sz="1400" b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OVS</a:t>
                      </a:r>
                      <a:r>
                        <a:rPr lang="en-US" sz="1400" b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 is required for high school g</a:t>
                      </a:r>
                      <a:r>
                        <a:rPr lang="en-US" sz="1400" b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rades 9-12 at lunch and optional at breakfast.</a:t>
                      </a: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056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i="0" baseline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Five full components must be offered: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Meat/Meat Alternative minimum 1 oz.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Grain minimum 1 oz.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Vegetable 3/4 cup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Fruit  1/2 cup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Fluid Milk 1 cup</a:t>
                      </a: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i="0" baseline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Five full components must be offered: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Meat/Meat Alternative minimum 2 oz.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Grain minimum 2 oz.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Vegetable 1 cup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Fruit 1 cup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Fluid Milk 1 cup</a:t>
                      </a: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111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i="0" baseline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A reimbursable meal must contain three of five components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A fruit or vegetable component (or combination of the two) with at least 1/2 cup portion and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/>
                        <a:buChar char=""/>
                        <a:tabLst/>
                        <a:defRPr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Two other full components</a:t>
                      </a: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1159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i="0" baseline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Decline options: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Students are allowed to decline any two of five food components but must select at least 1/2 cup of either a fruit or vegetable or smaller portions combined equaling 1/2 cup.</a:t>
                      </a: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7204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0" i="0" baseline="0" dirty="0"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Minimum amount of fruit and vegetable: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The minimum creditable serving size for a fruit or a vegetable is 1/8  cup. </a:t>
                      </a:r>
                    </a:p>
                    <a:p>
                      <a:pPr marL="800100" marR="0" lvl="1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itchFamily="49" charset="0"/>
                        <a:buChar char="o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Dried fruit doubles in credit (1/4 cup is 1/2 cup of fruit). </a:t>
                      </a:r>
                    </a:p>
                    <a:p>
                      <a:pPr marL="800100" marR="0" lvl="1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itchFamily="49" charset="0"/>
                        <a:buChar char="o"/>
                      </a:pPr>
                      <a:r>
                        <a:rPr lang="en-US" sz="1400" b="0" i="0" baseline="0" dirty="0">
                          <a:latin typeface="Bookman Old Style" pitchFamily="18" charset="0"/>
                          <a:ea typeface="Calibri"/>
                          <a:cs typeface="Times New Roman"/>
                        </a:rPr>
                        <a:t>Fresh, raw salad greens are halved (1 cup of romaine is 1/2  cup of vegetable).</a:t>
                      </a:r>
                    </a:p>
                  </a:txBody>
                  <a:tcPr marL="49967" marR="499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740253A-3A3C-4BA0-80F3-69ACB146788A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ubtitle 1">
            <a:extLst>
              <a:ext uri="{FF2B5EF4-FFF2-40B4-BE49-F238E27FC236}">
                <a16:creationId xmlns:a16="http://schemas.microsoft.com/office/drawing/2014/main" id="{52BA8263-10FA-4B2A-9B06-1DFDBCAA7F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" y="3200400"/>
            <a:ext cx="8991600" cy="3200400"/>
          </a:xfrm>
        </p:spPr>
        <p:txBody>
          <a:bodyPr/>
          <a:lstStyle/>
          <a:p>
            <a:pPr marL="365125" indent="-282575" eaLnBrk="1" hangingPunct="1"/>
            <a:r>
              <a:rPr lang="en-US" altLang="en-US" sz="2800" b="1" u="sng">
                <a:solidFill>
                  <a:schemeClr val="tx1"/>
                </a:solidFill>
              </a:rPr>
              <a:t>Contact</a:t>
            </a:r>
          </a:p>
          <a:p>
            <a:pPr marL="365125" indent="-282575" eaLnBrk="1" hangingPunct="1"/>
            <a:r>
              <a:rPr lang="en-US" altLang="en-US">
                <a:solidFill>
                  <a:schemeClr val="tx1"/>
                </a:solidFill>
              </a:rPr>
              <a:t>Food, Nutrition and Wellness</a:t>
            </a:r>
          </a:p>
          <a:p>
            <a:pPr marL="365125" indent="-282575" eaLnBrk="1" hangingPunct="1"/>
            <a:r>
              <a:rPr lang="en-US" altLang="en-US">
                <a:solidFill>
                  <a:schemeClr val="tx1"/>
                </a:solidFill>
              </a:rPr>
              <a:t>Florida Department of Agriculture and Consumer Services</a:t>
            </a:r>
          </a:p>
          <a:p>
            <a:pPr marL="365125" indent="-282575" eaLnBrk="1" hangingPunct="1"/>
            <a:r>
              <a:rPr lang="en-US" altLang="en-US">
                <a:solidFill>
                  <a:schemeClr val="tx1"/>
                </a:solidFill>
              </a:rPr>
              <a:t> (850) 617-7400</a:t>
            </a:r>
          </a:p>
          <a:p>
            <a:pPr marL="365125" indent="-282575" eaLnBrk="1" hangingPunct="1"/>
            <a:endParaRPr lang="en-US" altLang="en-US" sz="1400"/>
          </a:p>
        </p:txBody>
      </p:sp>
      <p:sp>
        <p:nvSpPr>
          <p:cNvPr id="41987" name="Title 2">
            <a:extLst>
              <a:ext uri="{FF2B5EF4-FFF2-40B4-BE49-F238E27FC236}">
                <a16:creationId xmlns:a16="http://schemas.microsoft.com/office/drawing/2014/main" id="{CDBC71BB-6AD1-4AB8-B90D-3E8251684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8229600" cy="1470025"/>
          </a:xfrm>
        </p:spPr>
        <p:txBody>
          <a:bodyPr/>
          <a:lstStyle/>
          <a:p>
            <a:pPr eaLnBrk="1" hangingPunct="1"/>
            <a:r>
              <a:rPr altLang="en-US" b="1"/>
              <a:t>Questions?</a:t>
            </a:r>
            <a:br>
              <a:rPr altLang="en-US" b="1"/>
            </a:br>
            <a:r>
              <a:rPr altLang="en-US" b="1"/>
              <a:t>Need OVS posters?</a:t>
            </a:r>
            <a:endParaRPr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05BFFF-DDD1-49B4-B415-9CFBE924C578}"/>
              </a:ext>
            </a:extLst>
          </p:cNvPr>
          <p:cNvSpPr txBox="1"/>
          <p:nvPr/>
        </p:nvSpPr>
        <p:spPr>
          <a:xfrm>
            <a:off x="419100" y="5334000"/>
            <a:ext cx="84582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0000FF"/>
                </a:solidFill>
                <a:hlinkClick r:id="rId2"/>
              </a:rPr>
              <a:t>National School Lunch Program / Nutrition Programs / Food &amp; Nutrition / Home - Florida Department of Agriculture &amp; Consumer Services (fdacs.gov)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676F7F8BB48C4FA6B00DB0283368C3" ma:contentTypeVersion="12" ma:contentTypeDescription="Create a new document." ma:contentTypeScope="" ma:versionID="f597e6e7a01eb1d82087d0aeb35aef4c">
  <xsd:schema xmlns:xsd="http://www.w3.org/2001/XMLSchema" xmlns:xs="http://www.w3.org/2001/XMLSchema" xmlns:p="http://schemas.microsoft.com/office/2006/metadata/properties" xmlns:ns3="1dfed54e-e4ab-4d91-ae2c-305db1d1adb8" xmlns:ns4="13e737aa-2ac2-4a91-aefc-eae8f97675d6" targetNamespace="http://schemas.microsoft.com/office/2006/metadata/properties" ma:root="true" ma:fieldsID="05479e2c5bccae15871bd92e3899003a" ns3:_="" ns4:_="">
    <xsd:import namespace="1dfed54e-e4ab-4d91-ae2c-305db1d1adb8"/>
    <xsd:import namespace="13e737aa-2ac2-4a91-aefc-eae8f97675d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fed54e-e4ab-4d91-ae2c-305db1d1ad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e737aa-2ac2-4a91-aefc-eae8f97675d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CD7C20C-BAEA-4127-BA3F-676F83BD0A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fed54e-e4ab-4d91-ae2c-305db1d1adb8"/>
    <ds:schemaRef ds:uri="13e737aa-2ac2-4a91-aefc-eae8f97675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761D15-C2B7-4077-8109-C1100BAE7F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1B01AD3-05E1-41AF-B0AF-E8D9D5282E37}">
  <ds:schemaRefs>
    <ds:schemaRef ds:uri="http://purl.org/dc/elements/1.1/"/>
    <ds:schemaRef ds:uri="http://schemas.microsoft.com/office/2006/metadata/properties"/>
    <ds:schemaRef ds:uri="1dfed54e-e4ab-4d91-ae2c-305db1d1adb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13e737aa-2ac2-4a91-aefc-eae8f97675d6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400</TotalTime>
  <Words>1087</Words>
  <Application>Microsoft Office PowerPoint</Application>
  <PresentationFormat>On-screen Show (4:3)</PresentationFormat>
  <Paragraphs>229</Paragraphs>
  <Slides>26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</vt:lpstr>
      <vt:lpstr>Franklin Gothic Book</vt:lpstr>
      <vt:lpstr>Perpetua</vt:lpstr>
      <vt:lpstr>Wingdings 2</vt:lpstr>
      <vt:lpstr>Calibri</vt:lpstr>
      <vt:lpstr>Times New Roman</vt:lpstr>
      <vt:lpstr>Bookman Old Style</vt:lpstr>
      <vt:lpstr>Symbol</vt:lpstr>
      <vt:lpstr>Courier New</vt:lpstr>
      <vt:lpstr>Equity</vt:lpstr>
      <vt:lpstr>Offer Versus Serve (OVS)  Grades K-8</vt:lpstr>
      <vt:lpstr>Age-Grade Group K-8</vt:lpstr>
      <vt:lpstr>Age-Grade Group K-8 OVS</vt:lpstr>
      <vt:lpstr>Age-Grade Group K-8 OVS</vt:lpstr>
      <vt:lpstr>Age-Grade Group K-8 OVS</vt:lpstr>
      <vt:lpstr>Age-Grade Group K-8 OVS Activity</vt:lpstr>
      <vt:lpstr>K-8 Grade Grouping</vt:lpstr>
      <vt:lpstr>Age-Grade Group K-8 OVS</vt:lpstr>
      <vt:lpstr>K-8 Grade Grouping Example 1</vt:lpstr>
      <vt:lpstr>Yes</vt:lpstr>
      <vt:lpstr>K-8 Grade Grouping Example 2</vt:lpstr>
      <vt:lpstr>No</vt:lpstr>
      <vt:lpstr>K-8 Grade Grouping Example 3</vt:lpstr>
      <vt:lpstr>No</vt:lpstr>
      <vt:lpstr>K-8 Grade Grouping Example 4</vt:lpstr>
      <vt:lpstr>Yes</vt:lpstr>
      <vt:lpstr>K-8 Grade Grouping Example 5</vt:lpstr>
      <vt:lpstr>Students must select either a ½ cup of fruit or ½ cup of vegetable (or combination equaling ½ cup or more) for this meal to be reimbursable.  Tip: Offer multiple choices of  Fruit choices daily at each meal from fresh, frozen, canned, dried and 100% juices. </vt:lpstr>
      <vt:lpstr>K-8 Grade Grouping Example 6</vt:lpstr>
      <vt:lpstr>No</vt:lpstr>
      <vt:lpstr>K-8 Grade Grouping Example 7</vt:lpstr>
      <vt:lpstr>Yes</vt:lpstr>
      <vt:lpstr>K-8 Grade Grouping Example 8</vt:lpstr>
      <vt:lpstr>Yes</vt:lpstr>
      <vt:lpstr>PowerPoint Presentation</vt:lpstr>
      <vt:lpstr>Questions? Need OVS posters?</vt:lpstr>
    </vt:vector>
  </TitlesOfParts>
  <Company>Florida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Offer versus Serve Activity  K-8 Grade</dc:title>
  <dc:creator>parksr</dc:creator>
  <cp:lastModifiedBy>Mockler, Katy</cp:lastModifiedBy>
  <cp:revision>34</cp:revision>
  <dcterms:created xsi:type="dcterms:W3CDTF">2012-11-16T16:22:46Z</dcterms:created>
  <dcterms:modified xsi:type="dcterms:W3CDTF">2021-10-25T19:14:07Z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0x01010033676F7F8BB48C4FA6B00DB0283368C3</vt:lpwstr>
  </property>
</Properties>
</file>